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2.xml" ContentType="application/vnd.openxmlformats-officedocument.drawingml.diagramData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rawing3.xml" ContentType="application/vnd.ms-office.drawingml.diagramDrawing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9" r:id="rId2"/>
    <p:sldId id="286" r:id="rId3"/>
    <p:sldId id="287" r:id="rId4"/>
    <p:sldId id="276" r:id="rId5"/>
    <p:sldId id="292" r:id="rId6"/>
    <p:sldId id="280" r:id="rId7"/>
    <p:sldId id="289" r:id="rId8"/>
    <p:sldId id="284" r:id="rId9"/>
    <p:sldId id="291" r:id="rId10"/>
    <p:sldId id="288" r:id="rId11"/>
    <p:sldId id="277" r:id="rId12"/>
    <p:sldId id="283" r:id="rId13"/>
    <p:sldId id="257" r:id="rId1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a Jineth Rodriguez Reyes" initials="AJRR" lastIdx="2" clrIdx="0">
    <p:extLst>
      <p:ext uri="{19B8F6BF-5375-455C-9EA6-DF929625EA0E}">
        <p15:presenceInfo xmlns:p15="http://schemas.microsoft.com/office/powerpoint/2012/main" userId="S::arodriguezr@ins.gov.co::ba13e2bd-aa42-4567-bf28-2b8d385d0ce9" providerId="AD"/>
      </p:ext>
    </p:extLst>
  </p:cmAuthor>
  <p:cmAuthor id="2" name="Javier Madero" initials="JM" lastIdx="1" clrIdx="1">
    <p:extLst>
      <p:ext uri="{19B8F6BF-5375-455C-9EA6-DF929625EA0E}">
        <p15:presenceInfo xmlns:p15="http://schemas.microsoft.com/office/powerpoint/2012/main" userId="0d930a80c98b471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66CD"/>
    <a:srgbClr val="00B0F0"/>
    <a:srgbClr val="E4E4E6"/>
    <a:srgbClr val="DFDDED"/>
    <a:srgbClr val="006950"/>
    <a:srgbClr val="F42D63"/>
    <a:srgbClr val="EE1E78"/>
    <a:srgbClr val="F7678D"/>
    <a:srgbClr val="2133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4B1153-8495-419E-8A74-EAFF26057D5E}" v="18" dt="2020-10-14T12:04:44.7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1" autoAdjust="0"/>
    <p:restoredTop sz="82931" autoAdjust="0"/>
  </p:normalViewPr>
  <p:slideViewPr>
    <p:cSldViewPr snapToGrid="0">
      <p:cViewPr varScale="1">
        <p:scale>
          <a:sx n="71" d="100"/>
          <a:sy n="71" d="100"/>
        </p:scale>
        <p:origin x="118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27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DAE99B-B7F1-4E25-A855-717727712751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MX"/>
        </a:p>
      </dgm:t>
    </dgm:pt>
    <dgm:pt modelId="{A0371723-2149-4B9E-835C-C1D1866024AB}">
      <dgm:prSet phldrT="[Text]" custT="1"/>
      <dgm:spPr/>
      <dgm:t>
        <a:bodyPr/>
        <a:lstStyle/>
        <a:p>
          <a:r>
            <a:rPr lang="es-MX" sz="1800" b="1" dirty="0"/>
            <a:t>Realización de pruebas rápidas </a:t>
          </a:r>
          <a:r>
            <a:rPr lang="es-MX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FUERA DEL LABORATORIO CLÍNICO</a:t>
          </a:r>
          <a:r>
            <a:rPr lang="es-MX" sz="1800" b="1" dirty="0">
              <a:solidFill>
                <a:srgbClr val="FF0000"/>
              </a:solidFill>
              <a:effectLst/>
            </a:rPr>
            <a:t> </a:t>
          </a:r>
          <a:r>
            <a:rPr lang="es-MX" sz="1800" b="1" dirty="0"/>
            <a:t>para el diagnóstico temprano de la infección por VIH, sífilis, hepatitis B y hepatitis C. </a:t>
          </a:r>
          <a:endParaRPr lang="es-MX" sz="1800" dirty="0"/>
        </a:p>
      </dgm:t>
    </dgm:pt>
    <dgm:pt modelId="{4D0EA36D-72B0-4C7F-821C-637A27C71E72}" type="parTrans" cxnId="{7BABAE0E-04E7-4BC6-BBA2-317774F635CB}">
      <dgm:prSet/>
      <dgm:spPr/>
      <dgm:t>
        <a:bodyPr/>
        <a:lstStyle/>
        <a:p>
          <a:endParaRPr lang="es-MX" sz="1600"/>
        </a:p>
      </dgm:t>
    </dgm:pt>
    <dgm:pt modelId="{CBAC2CA0-338B-4FDD-8457-A3886CF3B020}" type="sibTrans" cxnId="{7BABAE0E-04E7-4BC6-BBA2-317774F635CB}">
      <dgm:prSet/>
      <dgm:spPr/>
      <dgm:t>
        <a:bodyPr/>
        <a:lstStyle/>
        <a:p>
          <a:endParaRPr lang="es-MX" sz="1600"/>
        </a:p>
      </dgm:t>
    </dgm:pt>
    <dgm:pt modelId="{E58276E0-CAAE-4B1B-BE65-896C87B8A29D}">
      <dgm:prSet phldrT="[Text]" custT="1"/>
      <dgm:spPr/>
      <dgm:t>
        <a:bodyPr/>
        <a:lstStyle/>
        <a:p>
          <a:r>
            <a:rPr lang="es-MX" sz="1700" b="1" dirty="0"/>
            <a:t>El uso de la prueba rápida mejora la oportunidad diagnóstica de la infección. </a:t>
          </a:r>
          <a:endParaRPr lang="es-MX" sz="1700" dirty="0"/>
        </a:p>
      </dgm:t>
    </dgm:pt>
    <dgm:pt modelId="{5FDC0C44-09AD-409A-9473-862B8AA47998}" type="parTrans" cxnId="{E6948DCF-3D2B-4A93-8C64-0D3CC5B1CA5C}">
      <dgm:prSet/>
      <dgm:spPr/>
      <dgm:t>
        <a:bodyPr/>
        <a:lstStyle/>
        <a:p>
          <a:endParaRPr lang="es-MX" sz="1600"/>
        </a:p>
      </dgm:t>
    </dgm:pt>
    <dgm:pt modelId="{DB945422-9195-4F59-BD0D-53DBC3BCCA73}" type="sibTrans" cxnId="{E6948DCF-3D2B-4A93-8C64-0D3CC5B1CA5C}">
      <dgm:prSet/>
      <dgm:spPr/>
      <dgm:t>
        <a:bodyPr/>
        <a:lstStyle/>
        <a:p>
          <a:endParaRPr lang="es-MX" sz="1600"/>
        </a:p>
      </dgm:t>
    </dgm:pt>
    <dgm:pt modelId="{EA5E4025-F658-40DC-A256-DF3079517F55}">
      <dgm:prSet phldrT="[Text]" custT="1"/>
      <dgm:spPr/>
      <dgm:t>
        <a:bodyPr/>
        <a:lstStyle/>
        <a:p>
          <a:r>
            <a:rPr lang="es-MX" sz="1700" b="1" dirty="0"/>
            <a:t>La realización del tamizaje implica brindar la información necesaria y la obtención del consentimiento informado. </a:t>
          </a:r>
          <a:endParaRPr lang="es-MX" sz="1700" dirty="0"/>
        </a:p>
      </dgm:t>
    </dgm:pt>
    <dgm:pt modelId="{B6CF0875-38D9-401E-8591-E5DDFA5D1C58}" type="parTrans" cxnId="{FDCDD0EF-5923-4040-9E5B-F2D4396DE498}">
      <dgm:prSet/>
      <dgm:spPr/>
      <dgm:t>
        <a:bodyPr/>
        <a:lstStyle/>
        <a:p>
          <a:endParaRPr lang="es-MX" sz="1600"/>
        </a:p>
      </dgm:t>
    </dgm:pt>
    <dgm:pt modelId="{CCA62EC3-26EF-43DA-AA63-8703506DF2A6}" type="sibTrans" cxnId="{FDCDD0EF-5923-4040-9E5B-F2D4396DE498}">
      <dgm:prSet/>
      <dgm:spPr/>
      <dgm:t>
        <a:bodyPr/>
        <a:lstStyle/>
        <a:p>
          <a:endParaRPr lang="es-MX" sz="1600"/>
        </a:p>
      </dgm:t>
    </dgm:pt>
    <dgm:pt modelId="{C0D49DB7-1444-4105-8D11-5F937C813C2B}" type="pres">
      <dgm:prSet presAssocID="{26DAE99B-B7F1-4E25-A855-717727712751}" presName="linear" presStyleCnt="0">
        <dgm:presLayoutVars>
          <dgm:dir/>
          <dgm:animLvl val="lvl"/>
          <dgm:resizeHandles val="exact"/>
        </dgm:presLayoutVars>
      </dgm:prSet>
      <dgm:spPr/>
    </dgm:pt>
    <dgm:pt modelId="{E0AF3995-B7C1-4042-91AE-1DA3479BAD13}" type="pres">
      <dgm:prSet presAssocID="{A0371723-2149-4B9E-835C-C1D1866024AB}" presName="parentLin" presStyleCnt="0"/>
      <dgm:spPr/>
    </dgm:pt>
    <dgm:pt modelId="{5937DE10-A035-47E3-B482-96BBAD58D0D8}" type="pres">
      <dgm:prSet presAssocID="{A0371723-2149-4B9E-835C-C1D1866024AB}" presName="parentLeftMargin" presStyleLbl="node1" presStyleIdx="0" presStyleCnt="3"/>
      <dgm:spPr/>
    </dgm:pt>
    <dgm:pt modelId="{0E299F5E-42FE-43B9-9BDD-01BAA02ED24D}" type="pres">
      <dgm:prSet presAssocID="{A0371723-2149-4B9E-835C-C1D1866024AB}" presName="parentText" presStyleLbl="node1" presStyleIdx="0" presStyleCnt="3" custScaleX="137310" custScaleY="144912">
        <dgm:presLayoutVars>
          <dgm:chMax val="0"/>
          <dgm:bulletEnabled val="1"/>
        </dgm:presLayoutVars>
      </dgm:prSet>
      <dgm:spPr/>
    </dgm:pt>
    <dgm:pt modelId="{22830E55-7E1F-4723-A615-975B5CFF5E9D}" type="pres">
      <dgm:prSet presAssocID="{A0371723-2149-4B9E-835C-C1D1866024AB}" presName="negativeSpace" presStyleCnt="0"/>
      <dgm:spPr/>
    </dgm:pt>
    <dgm:pt modelId="{859F6547-C1A6-4126-916A-66B7C35C9D4D}" type="pres">
      <dgm:prSet presAssocID="{A0371723-2149-4B9E-835C-C1D1866024AB}" presName="childText" presStyleLbl="conFgAcc1" presStyleIdx="0" presStyleCnt="3">
        <dgm:presLayoutVars>
          <dgm:bulletEnabled val="1"/>
        </dgm:presLayoutVars>
      </dgm:prSet>
      <dgm:spPr/>
    </dgm:pt>
    <dgm:pt modelId="{B08B4C6F-E246-49D4-AD82-C04951397713}" type="pres">
      <dgm:prSet presAssocID="{CBAC2CA0-338B-4FDD-8457-A3886CF3B020}" presName="spaceBetweenRectangles" presStyleCnt="0"/>
      <dgm:spPr/>
    </dgm:pt>
    <dgm:pt modelId="{3945327B-D44C-4BE7-A0D6-6DDD7E9DFD76}" type="pres">
      <dgm:prSet presAssocID="{E58276E0-CAAE-4B1B-BE65-896C87B8A29D}" presName="parentLin" presStyleCnt="0"/>
      <dgm:spPr/>
    </dgm:pt>
    <dgm:pt modelId="{6E63BC94-B559-4C82-9B52-D3F4D257405B}" type="pres">
      <dgm:prSet presAssocID="{E58276E0-CAAE-4B1B-BE65-896C87B8A29D}" presName="parentLeftMargin" presStyleLbl="node1" presStyleIdx="0" presStyleCnt="3"/>
      <dgm:spPr/>
    </dgm:pt>
    <dgm:pt modelId="{3429EF58-A352-4843-BE72-C51D4AFE5439}" type="pres">
      <dgm:prSet presAssocID="{E58276E0-CAAE-4B1B-BE65-896C87B8A29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8E24B76-FC2E-4333-BBA2-47F7FAEF0030}" type="pres">
      <dgm:prSet presAssocID="{E58276E0-CAAE-4B1B-BE65-896C87B8A29D}" presName="negativeSpace" presStyleCnt="0"/>
      <dgm:spPr/>
    </dgm:pt>
    <dgm:pt modelId="{CC2833F0-F608-47D4-B6A7-25992EF57A20}" type="pres">
      <dgm:prSet presAssocID="{E58276E0-CAAE-4B1B-BE65-896C87B8A29D}" presName="childText" presStyleLbl="conFgAcc1" presStyleIdx="1" presStyleCnt="3">
        <dgm:presLayoutVars>
          <dgm:bulletEnabled val="1"/>
        </dgm:presLayoutVars>
      </dgm:prSet>
      <dgm:spPr/>
    </dgm:pt>
    <dgm:pt modelId="{C94C9406-1FD9-452E-8425-2F423DD32954}" type="pres">
      <dgm:prSet presAssocID="{DB945422-9195-4F59-BD0D-53DBC3BCCA73}" presName="spaceBetweenRectangles" presStyleCnt="0"/>
      <dgm:spPr/>
    </dgm:pt>
    <dgm:pt modelId="{7611AA2D-EF88-4E09-A5CA-5CCC80E53689}" type="pres">
      <dgm:prSet presAssocID="{EA5E4025-F658-40DC-A256-DF3079517F55}" presName="parentLin" presStyleCnt="0"/>
      <dgm:spPr/>
    </dgm:pt>
    <dgm:pt modelId="{B182B27D-5321-45F7-8B34-01C012D365C5}" type="pres">
      <dgm:prSet presAssocID="{EA5E4025-F658-40DC-A256-DF3079517F55}" presName="parentLeftMargin" presStyleLbl="node1" presStyleIdx="1" presStyleCnt="3"/>
      <dgm:spPr/>
    </dgm:pt>
    <dgm:pt modelId="{75B522C6-BFB9-493F-8EAE-7C4435C1678A}" type="pres">
      <dgm:prSet presAssocID="{EA5E4025-F658-40DC-A256-DF3079517F5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291FFF2-6A8B-466C-AFDF-1C2DC9500213}" type="pres">
      <dgm:prSet presAssocID="{EA5E4025-F658-40DC-A256-DF3079517F55}" presName="negativeSpace" presStyleCnt="0"/>
      <dgm:spPr/>
    </dgm:pt>
    <dgm:pt modelId="{A41E9CEF-08F2-4A0C-A5BD-4551B2CF9F8C}" type="pres">
      <dgm:prSet presAssocID="{EA5E4025-F658-40DC-A256-DF3079517F5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BABAE0E-04E7-4BC6-BBA2-317774F635CB}" srcId="{26DAE99B-B7F1-4E25-A855-717727712751}" destId="{A0371723-2149-4B9E-835C-C1D1866024AB}" srcOrd="0" destOrd="0" parTransId="{4D0EA36D-72B0-4C7F-821C-637A27C71E72}" sibTransId="{CBAC2CA0-338B-4FDD-8457-A3886CF3B020}"/>
    <dgm:cxn modelId="{483ED51E-FF74-412A-9667-B0A520EFDBA8}" type="presOf" srcId="{E58276E0-CAAE-4B1B-BE65-896C87B8A29D}" destId="{3429EF58-A352-4843-BE72-C51D4AFE5439}" srcOrd="1" destOrd="0" presId="urn:microsoft.com/office/officeart/2005/8/layout/list1"/>
    <dgm:cxn modelId="{AD72C45E-5CBC-4DF4-8967-CA6363316730}" type="presOf" srcId="{E58276E0-CAAE-4B1B-BE65-896C87B8A29D}" destId="{6E63BC94-B559-4C82-9B52-D3F4D257405B}" srcOrd="0" destOrd="0" presId="urn:microsoft.com/office/officeart/2005/8/layout/list1"/>
    <dgm:cxn modelId="{DB99387C-4560-44A6-BB50-34F4E4509E05}" type="presOf" srcId="{A0371723-2149-4B9E-835C-C1D1866024AB}" destId="{5937DE10-A035-47E3-B482-96BBAD58D0D8}" srcOrd="0" destOrd="0" presId="urn:microsoft.com/office/officeart/2005/8/layout/list1"/>
    <dgm:cxn modelId="{337A29C5-68C9-4A8F-A005-E1569C52C4F5}" type="presOf" srcId="{EA5E4025-F658-40DC-A256-DF3079517F55}" destId="{75B522C6-BFB9-493F-8EAE-7C4435C1678A}" srcOrd="1" destOrd="0" presId="urn:microsoft.com/office/officeart/2005/8/layout/list1"/>
    <dgm:cxn modelId="{E6948DCF-3D2B-4A93-8C64-0D3CC5B1CA5C}" srcId="{26DAE99B-B7F1-4E25-A855-717727712751}" destId="{E58276E0-CAAE-4B1B-BE65-896C87B8A29D}" srcOrd="1" destOrd="0" parTransId="{5FDC0C44-09AD-409A-9473-862B8AA47998}" sibTransId="{DB945422-9195-4F59-BD0D-53DBC3BCCA73}"/>
    <dgm:cxn modelId="{FDCDD0EF-5923-4040-9E5B-F2D4396DE498}" srcId="{26DAE99B-B7F1-4E25-A855-717727712751}" destId="{EA5E4025-F658-40DC-A256-DF3079517F55}" srcOrd="2" destOrd="0" parTransId="{B6CF0875-38D9-401E-8591-E5DDFA5D1C58}" sibTransId="{CCA62EC3-26EF-43DA-AA63-8703506DF2A6}"/>
    <dgm:cxn modelId="{B93430F2-862B-4DFF-9CF1-FB55C5C71066}" type="presOf" srcId="{A0371723-2149-4B9E-835C-C1D1866024AB}" destId="{0E299F5E-42FE-43B9-9BDD-01BAA02ED24D}" srcOrd="1" destOrd="0" presId="urn:microsoft.com/office/officeart/2005/8/layout/list1"/>
    <dgm:cxn modelId="{F1A744FD-206E-45CC-A0E6-20BF37D4052F}" type="presOf" srcId="{26DAE99B-B7F1-4E25-A855-717727712751}" destId="{C0D49DB7-1444-4105-8D11-5F937C813C2B}" srcOrd="0" destOrd="0" presId="urn:microsoft.com/office/officeart/2005/8/layout/list1"/>
    <dgm:cxn modelId="{B0C24EFF-995A-454F-8D5B-B2402C53AECE}" type="presOf" srcId="{EA5E4025-F658-40DC-A256-DF3079517F55}" destId="{B182B27D-5321-45F7-8B34-01C012D365C5}" srcOrd="0" destOrd="0" presId="urn:microsoft.com/office/officeart/2005/8/layout/list1"/>
    <dgm:cxn modelId="{187F5AD6-4310-4F87-BDE6-06B2AB5E70BC}" type="presParOf" srcId="{C0D49DB7-1444-4105-8D11-5F937C813C2B}" destId="{E0AF3995-B7C1-4042-91AE-1DA3479BAD13}" srcOrd="0" destOrd="0" presId="urn:microsoft.com/office/officeart/2005/8/layout/list1"/>
    <dgm:cxn modelId="{62BB0115-EE6D-43E4-8DC7-B86615E5B803}" type="presParOf" srcId="{E0AF3995-B7C1-4042-91AE-1DA3479BAD13}" destId="{5937DE10-A035-47E3-B482-96BBAD58D0D8}" srcOrd="0" destOrd="0" presId="urn:microsoft.com/office/officeart/2005/8/layout/list1"/>
    <dgm:cxn modelId="{E09F67E6-B9A7-4A1D-86ED-50CC020B8E31}" type="presParOf" srcId="{E0AF3995-B7C1-4042-91AE-1DA3479BAD13}" destId="{0E299F5E-42FE-43B9-9BDD-01BAA02ED24D}" srcOrd="1" destOrd="0" presId="urn:microsoft.com/office/officeart/2005/8/layout/list1"/>
    <dgm:cxn modelId="{D7780FEB-B441-4572-ADDF-98D69C6F4809}" type="presParOf" srcId="{C0D49DB7-1444-4105-8D11-5F937C813C2B}" destId="{22830E55-7E1F-4723-A615-975B5CFF5E9D}" srcOrd="1" destOrd="0" presId="urn:microsoft.com/office/officeart/2005/8/layout/list1"/>
    <dgm:cxn modelId="{20C66F54-8F2D-48C5-B4BC-1D5E04C3FBD4}" type="presParOf" srcId="{C0D49DB7-1444-4105-8D11-5F937C813C2B}" destId="{859F6547-C1A6-4126-916A-66B7C35C9D4D}" srcOrd="2" destOrd="0" presId="urn:microsoft.com/office/officeart/2005/8/layout/list1"/>
    <dgm:cxn modelId="{52156866-4332-42E4-A1B3-18402A39A786}" type="presParOf" srcId="{C0D49DB7-1444-4105-8D11-5F937C813C2B}" destId="{B08B4C6F-E246-49D4-AD82-C04951397713}" srcOrd="3" destOrd="0" presId="urn:microsoft.com/office/officeart/2005/8/layout/list1"/>
    <dgm:cxn modelId="{5183D2AD-AC19-4A06-B41F-BFD04FA74EED}" type="presParOf" srcId="{C0D49DB7-1444-4105-8D11-5F937C813C2B}" destId="{3945327B-D44C-4BE7-A0D6-6DDD7E9DFD76}" srcOrd="4" destOrd="0" presId="urn:microsoft.com/office/officeart/2005/8/layout/list1"/>
    <dgm:cxn modelId="{967962AE-9A67-46DE-AC90-566FBE15A5E5}" type="presParOf" srcId="{3945327B-D44C-4BE7-A0D6-6DDD7E9DFD76}" destId="{6E63BC94-B559-4C82-9B52-D3F4D257405B}" srcOrd="0" destOrd="0" presId="urn:microsoft.com/office/officeart/2005/8/layout/list1"/>
    <dgm:cxn modelId="{7B34AEEC-6DD4-49A9-A1A8-C120A937AC25}" type="presParOf" srcId="{3945327B-D44C-4BE7-A0D6-6DDD7E9DFD76}" destId="{3429EF58-A352-4843-BE72-C51D4AFE5439}" srcOrd="1" destOrd="0" presId="urn:microsoft.com/office/officeart/2005/8/layout/list1"/>
    <dgm:cxn modelId="{4513C985-8068-4299-AC9A-7A6C16E985B2}" type="presParOf" srcId="{C0D49DB7-1444-4105-8D11-5F937C813C2B}" destId="{E8E24B76-FC2E-4333-BBA2-47F7FAEF0030}" srcOrd="5" destOrd="0" presId="urn:microsoft.com/office/officeart/2005/8/layout/list1"/>
    <dgm:cxn modelId="{6B47D86C-68F3-45ED-A12A-145CEEACA10A}" type="presParOf" srcId="{C0D49DB7-1444-4105-8D11-5F937C813C2B}" destId="{CC2833F0-F608-47D4-B6A7-25992EF57A20}" srcOrd="6" destOrd="0" presId="urn:microsoft.com/office/officeart/2005/8/layout/list1"/>
    <dgm:cxn modelId="{60FC5E91-091D-4D0E-8B9E-CA80CA78839D}" type="presParOf" srcId="{C0D49DB7-1444-4105-8D11-5F937C813C2B}" destId="{C94C9406-1FD9-452E-8425-2F423DD32954}" srcOrd="7" destOrd="0" presId="urn:microsoft.com/office/officeart/2005/8/layout/list1"/>
    <dgm:cxn modelId="{13B25AE1-6559-4F46-8EE4-6F9EDB555E7E}" type="presParOf" srcId="{C0D49DB7-1444-4105-8D11-5F937C813C2B}" destId="{7611AA2D-EF88-4E09-A5CA-5CCC80E53689}" srcOrd="8" destOrd="0" presId="urn:microsoft.com/office/officeart/2005/8/layout/list1"/>
    <dgm:cxn modelId="{9A451B60-146E-400B-9332-F72DBACACB74}" type="presParOf" srcId="{7611AA2D-EF88-4E09-A5CA-5CCC80E53689}" destId="{B182B27D-5321-45F7-8B34-01C012D365C5}" srcOrd="0" destOrd="0" presId="urn:microsoft.com/office/officeart/2005/8/layout/list1"/>
    <dgm:cxn modelId="{A955261E-0264-47D1-A7A8-81A180CCED1A}" type="presParOf" srcId="{7611AA2D-EF88-4E09-A5CA-5CCC80E53689}" destId="{75B522C6-BFB9-493F-8EAE-7C4435C1678A}" srcOrd="1" destOrd="0" presId="urn:microsoft.com/office/officeart/2005/8/layout/list1"/>
    <dgm:cxn modelId="{5AA56FA7-FEF3-4B0A-B96C-587DEB521D7E}" type="presParOf" srcId="{C0D49DB7-1444-4105-8D11-5F937C813C2B}" destId="{9291FFF2-6A8B-466C-AFDF-1C2DC9500213}" srcOrd="9" destOrd="0" presId="urn:microsoft.com/office/officeart/2005/8/layout/list1"/>
    <dgm:cxn modelId="{907CBE10-B926-4DAD-AE4F-C46D0407DE3E}" type="presParOf" srcId="{C0D49DB7-1444-4105-8D11-5F937C813C2B}" destId="{A41E9CEF-08F2-4A0C-A5BD-4551B2CF9F8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6193A4-860E-4879-8CD9-31686DF41644}" type="doc">
      <dgm:prSet loTypeId="urn:microsoft.com/office/officeart/2005/8/layout/radial6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EE7A49DC-00AD-44DA-A709-723319172401}">
      <dgm:prSet phldrT="[Text]"/>
      <dgm:spPr/>
      <dgm:t>
        <a:bodyPr/>
        <a:lstStyle/>
        <a:p>
          <a:r>
            <a:rPr lang="es-MX" b="1" dirty="0"/>
            <a:t>Pruebas rápidas</a:t>
          </a:r>
        </a:p>
      </dgm:t>
    </dgm:pt>
    <dgm:pt modelId="{4A63F37B-E2CC-4F3D-B5D2-77DB8C68F1DB}" type="parTrans" cxnId="{68DAE32F-E877-4B08-962C-41C1B08CC79F}">
      <dgm:prSet/>
      <dgm:spPr/>
      <dgm:t>
        <a:bodyPr/>
        <a:lstStyle/>
        <a:p>
          <a:endParaRPr lang="es-MX" b="1"/>
        </a:p>
      </dgm:t>
    </dgm:pt>
    <dgm:pt modelId="{1B4BDFB8-D9E1-4370-A03C-1ED37ED30C5F}" type="sibTrans" cxnId="{68DAE32F-E877-4B08-962C-41C1B08CC79F}">
      <dgm:prSet/>
      <dgm:spPr/>
      <dgm:t>
        <a:bodyPr/>
        <a:lstStyle/>
        <a:p>
          <a:endParaRPr lang="es-MX" b="1"/>
        </a:p>
      </dgm:t>
    </dgm:pt>
    <dgm:pt modelId="{3723FAD3-5AC4-433C-A98C-AD5ADE2350CB}">
      <dgm:prSet phldrT="[Text]"/>
      <dgm:spPr/>
      <dgm:t>
        <a:bodyPr/>
        <a:lstStyle/>
        <a:p>
          <a:r>
            <a:rPr lang="es-MX" b="1" dirty="0"/>
            <a:t>Relaciones sexuales sin protección</a:t>
          </a:r>
        </a:p>
      </dgm:t>
    </dgm:pt>
    <dgm:pt modelId="{532D9493-3599-4772-B54A-FB916944F66B}" type="parTrans" cxnId="{18E76623-DA90-4F02-8FC4-CE9D6DCFB25F}">
      <dgm:prSet/>
      <dgm:spPr/>
      <dgm:t>
        <a:bodyPr/>
        <a:lstStyle/>
        <a:p>
          <a:endParaRPr lang="es-MX" b="1"/>
        </a:p>
      </dgm:t>
    </dgm:pt>
    <dgm:pt modelId="{D891909B-1E6A-400B-B3B9-91A5A2C81780}" type="sibTrans" cxnId="{18E76623-DA90-4F02-8FC4-CE9D6DCFB25F}">
      <dgm:prSet/>
      <dgm:spPr/>
      <dgm:t>
        <a:bodyPr/>
        <a:lstStyle/>
        <a:p>
          <a:endParaRPr lang="es-MX" b="1"/>
        </a:p>
      </dgm:t>
    </dgm:pt>
    <dgm:pt modelId="{790FAA77-FCF9-4F45-8E34-416A1E026AE1}">
      <dgm:prSet phldrT="[Text]"/>
      <dgm:spPr/>
      <dgm:t>
        <a:bodyPr/>
        <a:lstStyle/>
        <a:p>
          <a:r>
            <a:rPr lang="es-MX" b="1" dirty="0"/>
            <a:t>Uso de sustancias psicoactivas (PID)</a:t>
          </a:r>
        </a:p>
      </dgm:t>
    </dgm:pt>
    <dgm:pt modelId="{EBF16669-9E5A-4115-81A1-A34DEF9B4146}" type="parTrans" cxnId="{195E3597-C96E-44FA-B3FC-3A8D0634091B}">
      <dgm:prSet/>
      <dgm:spPr/>
      <dgm:t>
        <a:bodyPr/>
        <a:lstStyle/>
        <a:p>
          <a:endParaRPr lang="es-MX" b="1"/>
        </a:p>
      </dgm:t>
    </dgm:pt>
    <dgm:pt modelId="{1644291C-58C4-42E7-9EF7-4729DACECC15}" type="sibTrans" cxnId="{195E3597-C96E-44FA-B3FC-3A8D0634091B}">
      <dgm:prSet/>
      <dgm:spPr/>
      <dgm:t>
        <a:bodyPr/>
        <a:lstStyle/>
        <a:p>
          <a:endParaRPr lang="es-MX" b="1"/>
        </a:p>
      </dgm:t>
    </dgm:pt>
    <dgm:pt modelId="{9318F3F7-2F80-4C9F-97A0-54BEBFB0E848}">
      <dgm:prSet phldrT="[Text]"/>
      <dgm:spPr/>
      <dgm:t>
        <a:bodyPr/>
        <a:lstStyle/>
        <a:p>
          <a:r>
            <a:rPr lang="es-MX" b="1" dirty="0"/>
            <a:t>Signos y síntomas de ITS</a:t>
          </a:r>
        </a:p>
      </dgm:t>
    </dgm:pt>
    <dgm:pt modelId="{DC11F1E2-A216-4D4F-99C5-E4A5BB2C256A}" type="parTrans" cxnId="{621230EC-6674-4087-AA8B-C95330258D56}">
      <dgm:prSet/>
      <dgm:spPr/>
      <dgm:t>
        <a:bodyPr/>
        <a:lstStyle/>
        <a:p>
          <a:endParaRPr lang="es-MX" b="1"/>
        </a:p>
      </dgm:t>
    </dgm:pt>
    <dgm:pt modelId="{2A03646C-5573-4CF7-9982-4C5CCAAB6619}" type="sibTrans" cxnId="{621230EC-6674-4087-AA8B-C95330258D56}">
      <dgm:prSet/>
      <dgm:spPr/>
      <dgm:t>
        <a:bodyPr/>
        <a:lstStyle/>
        <a:p>
          <a:endParaRPr lang="es-MX" b="1"/>
        </a:p>
      </dgm:t>
    </dgm:pt>
    <dgm:pt modelId="{381FF182-98F5-4321-89F3-52B8C842065B}">
      <dgm:prSet phldrT="[Text]"/>
      <dgm:spPr/>
      <dgm:t>
        <a:bodyPr/>
        <a:lstStyle/>
        <a:p>
          <a:r>
            <a:rPr lang="es-MX" b="1" dirty="0"/>
            <a:t>Inicio temprano de vida sexual</a:t>
          </a:r>
        </a:p>
      </dgm:t>
    </dgm:pt>
    <dgm:pt modelId="{0520A5F8-84D5-4053-8511-A5FDBCBE1610}" type="parTrans" cxnId="{CA55E03C-A2D9-4A0D-AC01-F55C95810F32}">
      <dgm:prSet/>
      <dgm:spPr/>
      <dgm:t>
        <a:bodyPr/>
        <a:lstStyle/>
        <a:p>
          <a:endParaRPr lang="es-MX" b="1"/>
        </a:p>
      </dgm:t>
    </dgm:pt>
    <dgm:pt modelId="{03F155F1-5314-497E-8624-0CB7FC5F0B74}" type="sibTrans" cxnId="{CA55E03C-A2D9-4A0D-AC01-F55C95810F32}">
      <dgm:prSet/>
      <dgm:spPr/>
      <dgm:t>
        <a:bodyPr/>
        <a:lstStyle/>
        <a:p>
          <a:endParaRPr lang="es-MX" b="1"/>
        </a:p>
      </dgm:t>
    </dgm:pt>
    <dgm:pt modelId="{B354BC13-EC19-4992-879D-642876E60811}">
      <dgm:prSet/>
      <dgm:spPr/>
      <dgm:t>
        <a:bodyPr/>
        <a:lstStyle/>
        <a:p>
          <a:r>
            <a:rPr lang="es-MX" b="1" dirty="0"/>
            <a:t>Victimas de Violencia de género</a:t>
          </a:r>
        </a:p>
      </dgm:t>
    </dgm:pt>
    <dgm:pt modelId="{7D5E235B-F660-4005-BFBD-C565EAC8652E}" type="parTrans" cxnId="{B8FD208A-B9A8-437C-8F7F-3EDB2F109987}">
      <dgm:prSet/>
      <dgm:spPr/>
      <dgm:t>
        <a:bodyPr/>
        <a:lstStyle/>
        <a:p>
          <a:endParaRPr lang="es-MX" b="1"/>
        </a:p>
      </dgm:t>
    </dgm:pt>
    <dgm:pt modelId="{308E5F06-1583-4337-9560-0271C727C0BE}" type="sibTrans" cxnId="{B8FD208A-B9A8-437C-8F7F-3EDB2F109987}">
      <dgm:prSet/>
      <dgm:spPr/>
      <dgm:t>
        <a:bodyPr/>
        <a:lstStyle/>
        <a:p>
          <a:endParaRPr lang="es-MX" b="1"/>
        </a:p>
      </dgm:t>
    </dgm:pt>
    <dgm:pt modelId="{A2C2040E-AC97-42B9-9BDC-F3BF8893101A}">
      <dgm:prSet/>
      <dgm:spPr/>
      <dgm:t>
        <a:bodyPr/>
        <a:lstStyle/>
        <a:p>
          <a:r>
            <a:rPr lang="es-MX" b="1" dirty="0"/>
            <a:t>Gestantes sin inicio de CP</a:t>
          </a:r>
        </a:p>
      </dgm:t>
    </dgm:pt>
    <dgm:pt modelId="{43129D4D-D1D3-48F7-88ED-B9F79353440E}" type="parTrans" cxnId="{ED050506-F2D2-4589-8747-BBD7886656ED}">
      <dgm:prSet/>
      <dgm:spPr/>
      <dgm:t>
        <a:bodyPr/>
        <a:lstStyle/>
        <a:p>
          <a:endParaRPr lang="es-MX" b="1"/>
        </a:p>
      </dgm:t>
    </dgm:pt>
    <dgm:pt modelId="{469D2A75-73F8-40D5-B0DF-5BCF5FB3E2B6}" type="sibTrans" cxnId="{ED050506-F2D2-4589-8747-BBD7886656ED}">
      <dgm:prSet/>
      <dgm:spPr/>
      <dgm:t>
        <a:bodyPr/>
        <a:lstStyle/>
        <a:p>
          <a:endParaRPr lang="es-MX" b="1"/>
        </a:p>
      </dgm:t>
    </dgm:pt>
    <dgm:pt modelId="{59364A09-D6CE-4C8F-A74A-8C8FC2EF0DDB}">
      <dgm:prSet/>
      <dgm:spPr/>
      <dgm:t>
        <a:bodyPr/>
        <a:lstStyle/>
        <a:p>
          <a:r>
            <a:rPr lang="es-MX" b="1" dirty="0"/>
            <a:t>Personas sin acceso a condones </a:t>
          </a:r>
        </a:p>
      </dgm:t>
    </dgm:pt>
    <dgm:pt modelId="{0C058A7F-9BB9-4936-8BBF-99CF626105E0}" type="parTrans" cxnId="{B09B2143-84A0-4FDD-9006-377966789176}">
      <dgm:prSet/>
      <dgm:spPr/>
      <dgm:t>
        <a:bodyPr/>
        <a:lstStyle/>
        <a:p>
          <a:endParaRPr lang="es-MX" b="1"/>
        </a:p>
      </dgm:t>
    </dgm:pt>
    <dgm:pt modelId="{A7686B00-02A4-419C-93A6-372E0439CE31}" type="sibTrans" cxnId="{B09B2143-84A0-4FDD-9006-377966789176}">
      <dgm:prSet/>
      <dgm:spPr/>
      <dgm:t>
        <a:bodyPr/>
        <a:lstStyle/>
        <a:p>
          <a:endParaRPr lang="es-MX" b="1"/>
        </a:p>
      </dgm:t>
    </dgm:pt>
    <dgm:pt modelId="{C1C0EF8A-19CA-43BC-B163-FB850B98A801}">
      <dgm:prSet custT="1"/>
      <dgm:spPr/>
      <dgm:t>
        <a:bodyPr/>
        <a:lstStyle/>
        <a:p>
          <a:r>
            <a:rPr lang="es-MX" sz="13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Personas con tuberculosis </a:t>
          </a:r>
        </a:p>
      </dgm:t>
    </dgm:pt>
    <dgm:pt modelId="{27454A92-C760-4938-A1B2-3478EAB3BB6D}" type="parTrans" cxnId="{EBF815C2-8A87-48CB-815E-66BE2FD5AEE5}">
      <dgm:prSet/>
      <dgm:spPr/>
      <dgm:t>
        <a:bodyPr/>
        <a:lstStyle/>
        <a:p>
          <a:endParaRPr lang="es-MX" b="1"/>
        </a:p>
      </dgm:t>
    </dgm:pt>
    <dgm:pt modelId="{B37B0C13-FB8C-4790-B760-5E9347B6F31F}" type="sibTrans" cxnId="{EBF815C2-8A87-48CB-815E-66BE2FD5AEE5}">
      <dgm:prSet/>
      <dgm:spPr/>
      <dgm:t>
        <a:bodyPr/>
        <a:lstStyle/>
        <a:p>
          <a:endParaRPr lang="es-MX" b="1"/>
        </a:p>
      </dgm:t>
    </dgm:pt>
    <dgm:pt modelId="{27B0AE49-F238-4BE4-B0A6-D52DA5FD11FF}" type="pres">
      <dgm:prSet presAssocID="{E06193A4-860E-4879-8CD9-31686DF4164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5A1E5CF-ED4A-4BB0-863C-1404DD79B457}" type="pres">
      <dgm:prSet presAssocID="{EE7A49DC-00AD-44DA-A709-723319172401}" presName="centerShape" presStyleLbl="node0" presStyleIdx="0" presStyleCnt="1"/>
      <dgm:spPr/>
    </dgm:pt>
    <dgm:pt modelId="{C5C83345-6427-4E4A-9425-182DCC7C9651}" type="pres">
      <dgm:prSet presAssocID="{3723FAD3-5AC4-433C-A98C-AD5ADE2350CB}" presName="node" presStyleLbl="node1" presStyleIdx="0" presStyleCnt="8">
        <dgm:presLayoutVars>
          <dgm:bulletEnabled val="1"/>
        </dgm:presLayoutVars>
      </dgm:prSet>
      <dgm:spPr/>
    </dgm:pt>
    <dgm:pt modelId="{5F63A7F4-A86B-4073-ACAF-0D3AFE8ABF7B}" type="pres">
      <dgm:prSet presAssocID="{3723FAD3-5AC4-433C-A98C-AD5ADE2350CB}" presName="dummy" presStyleCnt="0"/>
      <dgm:spPr/>
    </dgm:pt>
    <dgm:pt modelId="{574BC5F5-DDF7-45DD-8EB2-A4DF413E9070}" type="pres">
      <dgm:prSet presAssocID="{D891909B-1E6A-400B-B3B9-91A5A2C81780}" presName="sibTrans" presStyleLbl="sibTrans2D1" presStyleIdx="0" presStyleCnt="8"/>
      <dgm:spPr/>
    </dgm:pt>
    <dgm:pt modelId="{0D3685E8-F5A8-42AE-B562-CFDF69FFB37C}" type="pres">
      <dgm:prSet presAssocID="{790FAA77-FCF9-4F45-8E34-416A1E026AE1}" presName="node" presStyleLbl="node1" presStyleIdx="1" presStyleCnt="8">
        <dgm:presLayoutVars>
          <dgm:bulletEnabled val="1"/>
        </dgm:presLayoutVars>
      </dgm:prSet>
      <dgm:spPr/>
    </dgm:pt>
    <dgm:pt modelId="{95A89441-2C56-4248-861B-F23745CB41E3}" type="pres">
      <dgm:prSet presAssocID="{790FAA77-FCF9-4F45-8E34-416A1E026AE1}" presName="dummy" presStyleCnt="0"/>
      <dgm:spPr/>
    </dgm:pt>
    <dgm:pt modelId="{3BA7677F-6CF3-4C80-9EAD-282F5060B950}" type="pres">
      <dgm:prSet presAssocID="{1644291C-58C4-42E7-9EF7-4729DACECC15}" presName="sibTrans" presStyleLbl="sibTrans2D1" presStyleIdx="1" presStyleCnt="8"/>
      <dgm:spPr/>
    </dgm:pt>
    <dgm:pt modelId="{29760C9A-380C-4457-A0F9-76109BB294AF}" type="pres">
      <dgm:prSet presAssocID="{B354BC13-EC19-4992-879D-642876E60811}" presName="node" presStyleLbl="node1" presStyleIdx="2" presStyleCnt="8">
        <dgm:presLayoutVars>
          <dgm:bulletEnabled val="1"/>
        </dgm:presLayoutVars>
      </dgm:prSet>
      <dgm:spPr/>
    </dgm:pt>
    <dgm:pt modelId="{2E89B745-8DF1-4D6A-8C95-E9A5AD969ABE}" type="pres">
      <dgm:prSet presAssocID="{B354BC13-EC19-4992-879D-642876E60811}" presName="dummy" presStyleCnt="0"/>
      <dgm:spPr/>
    </dgm:pt>
    <dgm:pt modelId="{79C36D19-9B57-4DE2-AEAC-D819FAEBEC8F}" type="pres">
      <dgm:prSet presAssocID="{308E5F06-1583-4337-9560-0271C727C0BE}" presName="sibTrans" presStyleLbl="sibTrans2D1" presStyleIdx="2" presStyleCnt="8"/>
      <dgm:spPr/>
    </dgm:pt>
    <dgm:pt modelId="{8942F3A7-04E5-43D7-B26C-2D38429CA4CE}" type="pres">
      <dgm:prSet presAssocID="{C1C0EF8A-19CA-43BC-B163-FB850B98A801}" presName="node" presStyleLbl="node1" presStyleIdx="3" presStyleCnt="8">
        <dgm:presLayoutVars>
          <dgm:bulletEnabled val="1"/>
        </dgm:presLayoutVars>
      </dgm:prSet>
      <dgm:spPr/>
    </dgm:pt>
    <dgm:pt modelId="{E4AA880F-4A67-40BA-AE3A-650251D67CB5}" type="pres">
      <dgm:prSet presAssocID="{C1C0EF8A-19CA-43BC-B163-FB850B98A801}" presName="dummy" presStyleCnt="0"/>
      <dgm:spPr/>
    </dgm:pt>
    <dgm:pt modelId="{4A765A7F-2253-47BC-8A27-072D6241E03D}" type="pres">
      <dgm:prSet presAssocID="{B37B0C13-FB8C-4790-B760-5E9347B6F31F}" presName="sibTrans" presStyleLbl="sibTrans2D1" presStyleIdx="3" presStyleCnt="8"/>
      <dgm:spPr/>
    </dgm:pt>
    <dgm:pt modelId="{6F9A1AAA-20F0-45F0-9584-094EC7CBA4D5}" type="pres">
      <dgm:prSet presAssocID="{59364A09-D6CE-4C8F-A74A-8C8FC2EF0DDB}" presName="node" presStyleLbl="node1" presStyleIdx="4" presStyleCnt="8">
        <dgm:presLayoutVars>
          <dgm:bulletEnabled val="1"/>
        </dgm:presLayoutVars>
      </dgm:prSet>
      <dgm:spPr/>
    </dgm:pt>
    <dgm:pt modelId="{B45A4BE8-03D3-4D25-9676-20472D57F5A1}" type="pres">
      <dgm:prSet presAssocID="{59364A09-D6CE-4C8F-A74A-8C8FC2EF0DDB}" presName="dummy" presStyleCnt="0"/>
      <dgm:spPr/>
    </dgm:pt>
    <dgm:pt modelId="{1AF9CB33-55B8-411F-A3EF-73970C1305BB}" type="pres">
      <dgm:prSet presAssocID="{A7686B00-02A4-419C-93A6-372E0439CE31}" presName="sibTrans" presStyleLbl="sibTrans2D1" presStyleIdx="4" presStyleCnt="8"/>
      <dgm:spPr/>
    </dgm:pt>
    <dgm:pt modelId="{5935206F-39CA-49D3-8740-5ED92CE16483}" type="pres">
      <dgm:prSet presAssocID="{A2C2040E-AC97-42B9-9BDC-F3BF8893101A}" presName="node" presStyleLbl="node1" presStyleIdx="5" presStyleCnt="8">
        <dgm:presLayoutVars>
          <dgm:bulletEnabled val="1"/>
        </dgm:presLayoutVars>
      </dgm:prSet>
      <dgm:spPr/>
    </dgm:pt>
    <dgm:pt modelId="{6FDBA113-6C94-43F3-87F3-96EF2FA06F01}" type="pres">
      <dgm:prSet presAssocID="{A2C2040E-AC97-42B9-9BDC-F3BF8893101A}" presName="dummy" presStyleCnt="0"/>
      <dgm:spPr/>
    </dgm:pt>
    <dgm:pt modelId="{D0896C9F-D22E-43BA-BF21-F1D67B043A81}" type="pres">
      <dgm:prSet presAssocID="{469D2A75-73F8-40D5-B0DF-5BCF5FB3E2B6}" presName="sibTrans" presStyleLbl="sibTrans2D1" presStyleIdx="5" presStyleCnt="8"/>
      <dgm:spPr/>
    </dgm:pt>
    <dgm:pt modelId="{1D86CA12-C391-432D-93CA-758392680D6A}" type="pres">
      <dgm:prSet presAssocID="{9318F3F7-2F80-4C9F-97A0-54BEBFB0E848}" presName="node" presStyleLbl="node1" presStyleIdx="6" presStyleCnt="8">
        <dgm:presLayoutVars>
          <dgm:bulletEnabled val="1"/>
        </dgm:presLayoutVars>
      </dgm:prSet>
      <dgm:spPr/>
    </dgm:pt>
    <dgm:pt modelId="{4C2D1AFD-CF38-40E5-A40C-39A8F9A2464B}" type="pres">
      <dgm:prSet presAssocID="{9318F3F7-2F80-4C9F-97A0-54BEBFB0E848}" presName="dummy" presStyleCnt="0"/>
      <dgm:spPr/>
    </dgm:pt>
    <dgm:pt modelId="{D5394BC2-1DEF-4CDF-BB50-63F384C159F8}" type="pres">
      <dgm:prSet presAssocID="{2A03646C-5573-4CF7-9982-4C5CCAAB6619}" presName="sibTrans" presStyleLbl="sibTrans2D1" presStyleIdx="6" presStyleCnt="8"/>
      <dgm:spPr/>
    </dgm:pt>
    <dgm:pt modelId="{211685AA-3C0A-4B4C-BBCB-4687DFD78983}" type="pres">
      <dgm:prSet presAssocID="{381FF182-98F5-4321-89F3-52B8C842065B}" presName="node" presStyleLbl="node1" presStyleIdx="7" presStyleCnt="8">
        <dgm:presLayoutVars>
          <dgm:bulletEnabled val="1"/>
        </dgm:presLayoutVars>
      </dgm:prSet>
      <dgm:spPr/>
    </dgm:pt>
    <dgm:pt modelId="{DF50FEE8-8FB6-4099-88E8-86B80B5BDEFE}" type="pres">
      <dgm:prSet presAssocID="{381FF182-98F5-4321-89F3-52B8C842065B}" presName="dummy" presStyleCnt="0"/>
      <dgm:spPr/>
    </dgm:pt>
    <dgm:pt modelId="{7DC745CE-C190-46E4-A1C6-5010E461AF52}" type="pres">
      <dgm:prSet presAssocID="{03F155F1-5314-497E-8624-0CB7FC5F0B74}" presName="sibTrans" presStyleLbl="sibTrans2D1" presStyleIdx="7" presStyleCnt="8"/>
      <dgm:spPr/>
    </dgm:pt>
  </dgm:ptLst>
  <dgm:cxnLst>
    <dgm:cxn modelId="{ED050506-F2D2-4589-8747-BBD7886656ED}" srcId="{EE7A49DC-00AD-44DA-A709-723319172401}" destId="{A2C2040E-AC97-42B9-9BDC-F3BF8893101A}" srcOrd="5" destOrd="0" parTransId="{43129D4D-D1D3-48F7-88ED-B9F79353440E}" sibTransId="{469D2A75-73F8-40D5-B0DF-5BCF5FB3E2B6}"/>
    <dgm:cxn modelId="{C1101709-7965-48EC-99E6-643CA349EBAD}" type="presOf" srcId="{EE7A49DC-00AD-44DA-A709-723319172401}" destId="{95A1E5CF-ED4A-4BB0-863C-1404DD79B457}" srcOrd="0" destOrd="0" presId="urn:microsoft.com/office/officeart/2005/8/layout/radial6"/>
    <dgm:cxn modelId="{6FF2F60C-1DAE-4003-A119-3097944DE6CF}" type="presOf" srcId="{3723FAD3-5AC4-433C-A98C-AD5ADE2350CB}" destId="{C5C83345-6427-4E4A-9425-182DCC7C9651}" srcOrd="0" destOrd="0" presId="urn:microsoft.com/office/officeart/2005/8/layout/radial6"/>
    <dgm:cxn modelId="{18E76623-DA90-4F02-8FC4-CE9D6DCFB25F}" srcId="{EE7A49DC-00AD-44DA-A709-723319172401}" destId="{3723FAD3-5AC4-433C-A98C-AD5ADE2350CB}" srcOrd="0" destOrd="0" parTransId="{532D9493-3599-4772-B54A-FB916944F66B}" sibTransId="{D891909B-1E6A-400B-B3B9-91A5A2C81780}"/>
    <dgm:cxn modelId="{F0F61A2A-CC14-4E96-ABBF-B8C46C8F06FE}" type="presOf" srcId="{790FAA77-FCF9-4F45-8E34-416A1E026AE1}" destId="{0D3685E8-F5A8-42AE-B562-CFDF69FFB37C}" srcOrd="0" destOrd="0" presId="urn:microsoft.com/office/officeart/2005/8/layout/radial6"/>
    <dgm:cxn modelId="{186F622B-0121-4A59-A85E-6576D3D34F38}" type="presOf" srcId="{59364A09-D6CE-4C8F-A74A-8C8FC2EF0DDB}" destId="{6F9A1AAA-20F0-45F0-9584-094EC7CBA4D5}" srcOrd="0" destOrd="0" presId="urn:microsoft.com/office/officeart/2005/8/layout/radial6"/>
    <dgm:cxn modelId="{68DAE32F-E877-4B08-962C-41C1B08CC79F}" srcId="{E06193A4-860E-4879-8CD9-31686DF41644}" destId="{EE7A49DC-00AD-44DA-A709-723319172401}" srcOrd="0" destOrd="0" parTransId="{4A63F37B-E2CC-4F3D-B5D2-77DB8C68F1DB}" sibTransId="{1B4BDFB8-D9E1-4370-A03C-1ED37ED30C5F}"/>
    <dgm:cxn modelId="{CA55E03C-A2D9-4A0D-AC01-F55C95810F32}" srcId="{EE7A49DC-00AD-44DA-A709-723319172401}" destId="{381FF182-98F5-4321-89F3-52B8C842065B}" srcOrd="7" destOrd="0" parTransId="{0520A5F8-84D5-4053-8511-A5FDBCBE1610}" sibTransId="{03F155F1-5314-497E-8624-0CB7FC5F0B74}"/>
    <dgm:cxn modelId="{B09B2143-84A0-4FDD-9006-377966789176}" srcId="{EE7A49DC-00AD-44DA-A709-723319172401}" destId="{59364A09-D6CE-4C8F-A74A-8C8FC2EF0DDB}" srcOrd="4" destOrd="0" parTransId="{0C058A7F-9BB9-4936-8BBF-99CF626105E0}" sibTransId="{A7686B00-02A4-419C-93A6-372E0439CE31}"/>
    <dgm:cxn modelId="{2BADF546-0009-40A9-840B-646E6E7CAF8E}" type="presOf" srcId="{03F155F1-5314-497E-8624-0CB7FC5F0B74}" destId="{7DC745CE-C190-46E4-A1C6-5010E461AF52}" srcOrd="0" destOrd="0" presId="urn:microsoft.com/office/officeart/2005/8/layout/radial6"/>
    <dgm:cxn modelId="{782C5959-F875-4E74-88B4-4BAC6D49D47A}" type="presOf" srcId="{B37B0C13-FB8C-4790-B760-5E9347B6F31F}" destId="{4A765A7F-2253-47BC-8A27-072D6241E03D}" srcOrd="0" destOrd="0" presId="urn:microsoft.com/office/officeart/2005/8/layout/radial6"/>
    <dgm:cxn modelId="{2633947D-980A-4159-A1C5-D8C5C17A00BC}" type="presOf" srcId="{308E5F06-1583-4337-9560-0271C727C0BE}" destId="{79C36D19-9B57-4DE2-AEAC-D819FAEBEC8F}" srcOrd="0" destOrd="0" presId="urn:microsoft.com/office/officeart/2005/8/layout/radial6"/>
    <dgm:cxn modelId="{72D4FA86-7EBE-43EB-B1F4-EB2795130771}" type="presOf" srcId="{A7686B00-02A4-419C-93A6-372E0439CE31}" destId="{1AF9CB33-55B8-411F-A3EF-73970C1305BB}" srcOrd="0" destOrd="0" presId="urn:microsoft.com/office/officeart/2005/8/layout/radial6"/>
    <dgm:cxn modelId="{B8FD208A-B9A8-437C-8F7F-3EDB2F109987}" srcId="{EE7A49DC-00AD-44DA-A709-723319172401}" destId="{B354BC13-EC19-4992-879D-642876E60811}" srcOrd="2" destOrd="0" parTransId="{7D5E235B-F660-4005-BFBD-C565EAC8652E}" sibTransId="{308E5F06-1583-4337-9560-0271C727C0BE}"/>
    <dgm:cxn modelId="{195E3597-C96E-44FA-B3FC-3A8D0634091B}" srcId="{EE7A49DC-00AD-44DA-A709-723319172401}" destId="{790FAA77-FCF9-4F45-8E34-416A1E026AE1}" srcOrd="1" destOrd="0" parTransId="{EBF16669-9E5A-4115-81A1-A34DEF9B4146}" sibTransId="{1644291C-58C4-42E7-9EF7-4729DACECC15}"/>
    <dgm:cxn modelId="{A4359B97-1714-4BA1-8EC3-301AB6B46F42}" type="presOf" srcId="{E06193A4-860E-4879-8CD9-31686DF41644}" destId="{27B0AE49-F238-4BE4-B0A6-D52DA5FD11FF}" srcOrd="0" destOrd="0" presId="urn:microsoft.com/office/officeart/2005/8/layout/radial6"/>
    <dgm:cxn modelId="{F12F7A98-F9B8-4DC5-B131-FA2F71B91973}" type="presOf" srcId="{B354BC13-EC19-4992-879D-642876E60811}" destId="{29760C9A-380C-4457-A0F9-76109BB294AF}" srcOrd="0" destOrd="0" presId="urn:microsoft.com/office/officeart/2005/8/layout/radial6"/>
    <dgm:cxn modelId="{DCEB74A2-1D21-45BE-A98C-FEC37428CDAA}" type="presOf" srcId="{A2C2040E-AC97-42B9-9BDC-F3BF8893101A}" destId="{5935206F-39CA-49D3-8740-5ED92CE16483}" srcOrd="0" destOrd="0" presId="urn:microsoft.com/office/officeart/2005/8/layout/radial6"/>
    <dgm:cxn modelId="{591EC8B7-5FA6-4A9D-82CC-F7A6F9D691F0}" type="presOf" srcId="{9318F3F7-2F80-4C9F-97A0-54BEBFB0E848}" destId="{1D86CA12-C391-432D-93CA-758392680D6A}" srcOrd="0" destOrd="0" presId="urn:microsoft.com/office/officeart/2005/8/layout/radial6"/>
    <dgm:cxn modelId="{EBF815C2-8A87-48CB-815E-66BE2FD5AEE5}" srcId="{EE7A49DC-00AD-44DA-A709-723319172401}" destId="{C1C0EF8A-19CA-43BC-B163-FB850B98A801}" srcOrd="3" destOrd="0" parTransId="{27454A92-C760-4938-A1B2-3478EAB3BB6D}" sibTransId="{B37B0C13-FB8C-4790-B760-5E9347B6F31F}"/>
    <dgm:cxn modelId="{AB4C65D6-F665-4E25-BAB1-2BEB5A754EA2}" type="presOf" srcId="{C1C0EF8A-19CA-43BC-B163-FB850B98A801}" destId="{8942F3A7-04E5-43D7-B26C-2D38429CA4CE}" srcOrd="0" destOrd="0" presId="urn:microsoft.com/office/officeart/2005/8/layout/radial6"/>
    <dgm:cxn modelId="{458AB7E1-0796-4812-AEF0-DE7B8A4DE404}" type="presOf" srcId="{2A03646C-5573-4CF7-9982-4C5CCAAB6619}" destId="{D5394BC2-1DEF-4CDF-BB50-63F384C159F8}" srcOrd="0" destOrd="0" presId="urn:microsoft.com/office/officeart/2005/8/layout/radial6"/>
    <dgm:cxn modelId="{3F87FBE4-D022-4D96-96A4-AC97FFB96B9D}" type="presOf" srcId="{469D2A75-73F8-40D5-B0DF-5BCF5FB3E2B6}" destId="{D0896C9F-D22E-43BA-BF21-F1D67B043A81}" srcOrd="0" destOrd="0" presId="urn:microsoft.com/office/officeart/2005/8/layout/radial6"/>
    <dgm:cxn modelId="{621230EC-6674-4087-AA8B-C95330258D56}" srcId="{EE7A49DC-00AD-44DA-A709-723319172401}" destId="{9318F3F7-2F80-4C9F-97A0-54BEBFB0E848}" srcOrd="6" destOrd="0" parTransId="{DC11F1E2-A216-4D4F-99C5-E4A5BB2C256A}" sibTransId="{2A03646C-5573-4CF7-9982-4C5CCAAB6619}"/>
    <dgm:cxn modelId="{279B62F0-EB75-4900-A42E-E337C49E01EF}" type="presOf" srcId="{381FF182-98F5-4321-89F3-52B8C842065B}" destId="{211685AA-3C0A-4B4C-BBCB-4687DFD78983}" srcOrd="0" destOrd="0" presId="urn:microsoft.com/office/officeart/2005/8/layout/radial6"/>
    <dgm:cxn modelId="{1226ABF9-E082-4701-A21F-3AE2E75ECA6C}" type="presOf" srcId="{1644291C-58C4-42E7-9EF7-4729DACECC15}" destId="{3BA7677F-6CF3-4C80-9EAD-282F5060B950}" srcOrd="0" destOrd="0" presId="urn:microsoft.com/office/officeart/2005/8/layout/radial6"/>
    <dgm:cxn modelId="{135EA7FF-AB57-4FD7-8052-7CA937157C37}" type="presOf" srcId="{D891909B-1E6A-400B-B3B9-91A5A2C81780}" destId="{574BC5F5-DDF7-45DD-8EB2-A4DF413E9070}" srcOrd="0" destOrd="0" presId="urn:microsoft.com/office/officeart/2005/8/layout/radial6"/>
    <dgm:cxn modelId="{9459FA1A-7D4B-4C93-9FA4-5CA7850F281A}" type="presParOf" srcId="{27B0AE49-F238-4BE4-B0A6-D52DA5FD11FF}" destId="{95A1E5CF-ED4A-4BB0-863C-1404DD79B457}" srcOrd="0" destOrd="0" presId="urn:microsoft.com/office/officeart/2005/8/layout/radial6"/>
    <dgm:cxn modelId="{0895F768-920F-448C-9CBA-45C093B48FC7}" type="presParOf" srcId="{27B0AE49-F238-4BE4-B0A6-D52DA5FD11FF}" destId="{C5C83345-6427-4E4A-9425-182DCC7C9651}" srcOrd="1" destOrd="0" presId="urn:microsoft.com/office/officeart/2005/8/layout/radial6"/>
    <dgm:cxn modelId="{7F61B8BC-A1E8-4DA5-8151-AB84A8ACF62E}" type="presParOf" srcId="{27B0AE49-F238-4BE4-B0A6-D52DA5FD11FF}" destId="{5F63A7F4-A86B-4073-ACAF-0D3AFE8ABF7B}" srcOrd="2" destOrd="0" presId="urn:microsoft.com/office/officeart/2005/8/layout/radial6"/>
    <dgm:cxn modelId="{1A5CD645-C713-41CD-B0F4-F5B60AEDA492}" type="presParOf" srcId="{27B0AE49-F238-4BE4-B0A6-D52DA5FD11FF}" destId="{574BC5F5-DDF7-45DD-8EB2-A4DF413E9070}" srcOrd="3" destOrd="0" presId="urn:microsoft.com/office/officeart/2005/8/layout/radial6"/>
    <dgm:cxn modelId="{A532BFDC-301D-4A28-8238-E90A0337F886}" type="presParOf" srcId="{27B0AE49-F238-4BE4-B0A6-D52DA5FD11FF}" destId="{0D3685E8-F5A8-42AE-B562-CFDF69FFB37C}" srcOrd="4" destOrd="0" presId="urn:microsoft.com/office/officeart/2005/8/layout/radial6"/>
    <dgm:cxn modelId="{B3A37357-7159-4942-BC93-DFB8E050D60F}" type="presParOf" srcId="{27B0AE49-F238-4BE4-B0A6-D52DA5FD11FF}" destId="{95A89441-2C56-4248-861B-F23745CB41E3}" srcOrd="5" destOrd="0" presId="urn:microsoft.com/office/officeart/2005/8/layout/radial6"/>
    <dgm:cxn modelId="{88B9E701-DD17-4C2E-96A2-33FD0A5BA98A}" type="presParOf" srcId="{27B0AE49-F238-4BE4-B0A6-D52DA5FD11FF}" destId="{3BA7677F-6CF3-4C80-9EAD-282F5060B950}" srcOrd="6" destOrd="0" presId="urn:microsoft.com/office/officeart/2005/8/layout/radial6"/>
    <dgm:cxn modelId="{7A9C12F8-FE25-46CD-9674-B0F81C8E44BF}" type="presParOf" srcId="{27B0AE49-F238-4BE4-B0A6-D52DA5FD11FF}" destId="{29760C9A-380C-4457-A0F9-76109BB294AF}" srcOrd="7" destOrd="0" presId="urn:microsoft.com/office/officeart/2005/8/layout/radial6"/>
    <dgm:cxn modelId="{0D27D2F0-84E2-4BC3-813B-5792AD20DFB5}" type="presParOf" srcId="{27B0AE49-F238-4BE4-B0A6-D52DA5FD11FF}" destId="{2E89B745-8DF1-4D6A-8C95-E9A5AD969ABE}" srcOrd="8" destOrd="0" presId="urn:microsoft.com/office/officeart/2005/8/layout/radial6"/>
    <dgm:cxn modelId="{D365E40C-D44E-4A95-9CD0-DBED86BAB884}" type="presParOf" srcId="{27B0AE49-F238-4BE4-B0A6-D52DA5FD11FF}" destId="{79C36D19-9B57-4DE2-AEAC-D819FAEBEC8F}" srcOrd="9" destOrd="0" presId="urn:microsoft.com/office/officeart/2005/8/layout/radial6"/>
    <dgm:cxn modelId="{B9EE4B8E-25E5-4C12-85A3-D0458C900DED}" type="presParOf" srcId="{27B0AE49-F238-4BE4-B0A6-D52DA5FD11FF}" destId="{8942F3A7-04E5-43D7-B26C-2D38429CA4CE}" srcOrd="10" destOrd="0" presId="urn:microsoft.com/office/officeart/2005/8/layout/radial6"/>
    <dgm:cxn modelId="{FDB61032-5D4B-4FF1-B1CE-D215FCD69AA1}" type="presParOf" srcId="{27B0AE49-F238-4BE4-B0A6-D52DA5FD11FF}" destId="{E4AA880F-4A67-40BA-AE3A-650251D67CB5}" srcOrd="11" destOrd="0" presId="urn:microsoft.com/office/officeart/2005/8/layout/radial6"/>
    <dgm:cxn modelId="{57EAD3FB-7EC8-42FA-A2A5-C38C74F02EAF}" type="presParOf" srcId="{27B0AE49-F238-4BE4-B0A6-D52DA5FD11FF}" destId="{4A765A7F-2253-47BC-8A27-072D6241E03D}" srcOrd="12" destOrd="0" presId="urn:microsoft.com/office/officeart/2005/8/layout/radial6"/>
    <dgm:cxn modelId="{FD410619-A221-4063-9801-9C98C1418FCA}" type="presParOf" srcId="{27B0AE49-F238-4BE4-B0A6-D52DA5FD11FF}" destId="{6F9A1AAA-20F0-45F0-9584-094EC7CBA4D5}" srcOrd="13" destOrd="0" presId="urn:microsoft.com/office/officeart/2005/8/layout/radial6"/>
    <dgm:cxn modelId="{79DB867F-A5CF-47EC-AF2D-0652BF97B592}" type="presParOf" srcId="{27B0AE49-F238-4BE4-B0A6-D52DA5FD11FF}" destId="{B45A4BE8-03D3-4D25-9676-20472D57F5A1}" srcOrd="14" destOrd="0" presId="urn:microsoft.com/office/officeart/2005/8/layout/radial6"/>
    <dgm:cxn modelId="{47EB053B-9461-488F-8AE0-9E10286F95BA}" type="presParOf" srcId="{27B0AE49-F238-4BE4-B0A6-D52DA5FD11FF}" destId="{1AF9CB33-55B8-411F-A3EF-73970C1305BB}" srcOrd="15" destOrd="0" presId="urn:microsoft.com/office/officeart/2005/8/layout/radial6"/>
    <dgm:cxn modelId="{1D15066F-5132-4D1A-90A1-286FD3875982}" type="presParOf" srcId="{27B0AE49-F238-4BE4-B0A6-D52DA5FD11FF}" destId="{5935206F-39CA-49D3-8740-5ED92CE16483}" srcOrd="16" destOrd="0" presId="urn:microsoft.com/office/officeart/2005/8/layout/radial6"/>
    <dgm:cxn modelId="{D63C0FD6-9686-4648-9B9A-079701702249}" type="presParOf" srcId="{27B0AE49-F238-4BE4-B0A6-D52DA5FD11FF}" destId="{6FDBA113-6C94-43F3-87F3-96EF2FA06F01}" srcOrd="17" destOrd="0" presId="urn:microsoft.com/office/officeart/2005/8/layout/radial6"/>
    <dgm:cxn modelId="{615EE046-4798-43E2-AF72-21E4114F8D1B}" type="presParOf" srcId="{27B0AE49-F238-4BE4-B0A6-D52DA5FD11FF}" destId="{D0896C9F-D22E-43BA-BF21-F1D67B043A81}" srcOrd="18" destOrd="0" presId="urn:microsoft.com/office/officeart/2005/8/layout/radial6"/>
    <dgm:cxn modelId="{FAAF2778-F73F-4960-BAD3-EDD950B73407}" type="presParOf" srcId="{27B0AE49-F238-4BE4-B0A6-D52DA5FD11FF}" destId="{1D86CA12-C391-432D-93CA-758392680D6A}" srcOrd="19" destOrd="0" presId="urn:microsoft.com/office/officeart/2005/8/layout/radial6"/>
    <dgm:cxn modelId="{0D0224F0-59B3-4787-A4A1-F139B1BF0F58}" type="presParOf" srcId="{27B0AE49-F238-4BE4-B0A6-D52DA5FD11FF}" destId="{4C2D1AFD-CF38-40E5-A40C-39A8F9A2464B}" srcOrd="20" destOrd="0" presId="urn:microsoft.com/office/officeart/2005/8/layout/radial6"/>
    <dgm:cxn modelId="{376FA0E1-14C5-40BC-A621-4EBC4C432ECA}" type="presParOf" srcId="{27B0AE49-F238-4BE4-B0A6-D52DA5FD11FF}" destId="{D5394BC2-1DEF-4CDF-BB50-63F384C159F8}" srcOrd="21" destOrd="0" presId="urn:microsoft.com/office/officeart/2005/8/layout/radial6"/>
    <dgm:cxn modelId="{5D309D49-00E6-48F0-895D-BBE01536BCD7}" type="presParOf" srcId="{27B0AE49-F238-4BE4-B0A6-D52DA5FD11FF}" destId="{211685AA-3C0A-4B4C-BBCB-4687DFD78983}" srcOrd="22" destOrd="0" presId="urn:microsoft.com/office/officeart/2005/8/layout/radial6"/>
    <dgm:cxn modelId="{BAAC273C-9796-44E8-97CA-FCF2EA89E17B}" type="presParOf" srcId="{27B0AE49-F238-4BE4-B0A6-D52DA5FD11FF}" destId="{DF50FEE8-8FB6-4099-88E8-86B80B5BDEFE}" srcOrd="23" destOrd="0" presId="urn:microsoft.com/office/officeart/2005/8/layout/radial6"/>
    <dgm:cxn modelId="{20318A08-80FA-4B7D-AC3A-5892C7D1A6FD}" type="presParOf" srcId="{27B0AE49-F238-4BE4-B0A6-D52DA5FD11FF}" destId="{7DC745CE-C190-46E4-A1C6-5010E461AF52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983394-B288-4366-A8BF-BDAEE662345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MX"/>
        </a:p>
      </dgm:t>
    </dgm:pt>
    <dgm:pt modelId="{A9F837FC-63C6-43ED-83DC-69BE6B3F8285}">
      <dgm:prSet phldrT="[Text]" custT="1"/>
      <dgm:spPr/>
      <dgm:t>
        <a:bodyPr/>
        <a:lstStyle/>
        <a:p>
          <a:r>
            <a:rPr lang="es-MX" sz="2800" dirty="0"/>
            <a:t>Captar los casos... ¿cómo se articula ese proceso con la vigilancia...?</a:t>
          </a:r>
        </a:p>
      </dgm:t>
    </dgm:pt>
    <dgm:pt modelId="{EEF3898A-C531-45F1-B6B1-49A84D1CAFC8}" type="parTrans" cxnId="{82536E66-96D0-4284-AF0A-9B5DD3298807}">
      <dgm:prSet/>
      <dgm:spPr/>
      <dgm:t>
        <a:bodyPr/>
        <a:lstStyle/>
        <a:p>
          <a:endParaRPr lang="es-MX"/>
        </a:p>
      </dgm:t>
    </dgm:pt>
    <dgm:pt modelId="{460006AC-10E8-487C-B6E2-CA1A72551987}" type="sibTrans" cxnId="{82536E66-96D0-4284-AF0A-9B5DD3298807}">
      <dgm:prSet/>
      <dgm:spPr/>
      <dgm:t>
        <a:bodyPr/>
        <a:lstStyle/>
        <a:p>
          <a:endParaRPr lang="es-MX"/>
        </a:p>
      </dgm:t>
    </dgm:pt>
    <dgm:pt modelId="{637851AA-B482-4719-B31D-5EC0381B88EE}">
      <dgm:prSet custT="1"/>
      <dgm:spPr/>
      <dgm:t>
        <a:bodyPr/>
        <a:lstStyle/>
        <a:p>
          <a:r>
            <a:rPr lang="es-MX" sz="2000" dirty="0"/>
            <a:t> </a:t>
          </a:r>
          <a:r>
            <a:rPr lang="es-MX" sz="2800" dirty="0"/>
            <a:t>Casos “perdidos” para realizar segunda prueba</a:t>
          </a:r>
        </a:p>
      </dgm:t>
    </dgm:pt>
    <dgm:pt modelId="{5F2AFCE7-3D28-410C-ACA6-26025C02681D}" type="parTrans" cxnId="{10D7E014-427A-4DAF-A30A-6E54D4D5DF89}">
      <dgm:prSet/>
      <dgm:spPr/>
      <dgm:t>
        <a:bodyPr/>
        <a:lstStyle/>
        <a:p>
          <a:endParaRPr lang="es-MX"/>
        </a:p>
      </dgm:t>
    </dgm:pt>
    <dgm:pt modelId="{31B54FB0-F2FE-4AD7-A2B6-7DA468C5F71C}" type="sibTrans" cxnId="{10D7E014-427A-4DAF-A30A-6E54D4D5DF89}">
      <dgm:prSet/>
      <dgm:spPr/>
      <dgm:t>
        <a:bodyPr/>
        <a:lstStyle/>
        <a:p>
          <a:endParaRPr lang="es-MX"/>
        </a:p>
      </dgm:t>
    </dgm:pt>
    <dgm:pt modelId="{54D84EEE-9A04-4C5F-9B9D-5E9F60471525}">
      <dgm:prSet custT="1"/>
      <dgm:spPr/>
      <dgm:t>
        <a:bodyPr/>
        <a:lstStyle/>
        <a:p>
          <a:r>
            <a:rPr lang="es-MX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¿Cómo logramos concordancia optima entre los casos de VIH y los de Tuberculosis?</a:t>
          </a:r>
        </a:p>
      </dgm:t>
    </dgm:pt>
    <dgm:pt modelId="{CE8985CB-612E-497F-B465-23B955B1373D}" type="parTrans" cxnId="{3DDA200F-9853-4603-A671-3583927F6320}">
      <dgm:prSet/>
      <dgm:spPr/>
      <dgm:t>
        <a:bodyPr/>
        <a:lstStyle/>
        <a:p>
          <a:endParaRPr lang="es-MX"/>
        </a:p>
      </dgm:t>
    </dgm:pt>
    <dgm:pt modelId="{595095A4-F9A1-4FA1-B1DC-7825B1C5FC3B}" type="sibTrans" cxnId="{3DDA200F-9853-4603-A671-3583927F6320}">
      <dgm:prSet/>
      <dgm:spPr/>
      <dgm:t>
        <a:bodyPr/>
        <a:lstStyle/>
        <a:p>
          <a:endParaRPr lang="es-MX"/>
        </a:p>
      </dgm:t>
    </dgm:pt>
    <dgm:pt modelId="{3C0EEE89-E456-4094-9B90-1EC34712D961}" type="pres">
      <dgm:prSet presAssocID="{6C983394-B288-4366-A8BF-BDAEE662345B}" presName="Name0" presStyleCnt="0">
        <dgm:presLayoutVars>
          <dgm:chMax val="7"/>
          <dgm:chPref val="7"/>
          <dgm:dir/>
        </dgm:presLayoutVars>
      </dgm:prSet>
      <dgm:spPr/>
    </dgm:pt>
    <dgm:pt modelId="{1ADE6495-0D7E-413E-A3AB-01C250A5AF15}" type="pres">
      <dgm:prSet presAssocID="{6C983394-B288-4366-A8BF-BDAEE662345B}" presName="Name1" presStyleCnt="0"/>
      <dgm:spPr/>
    </dgm:pt>
    <dgm:pt modelId="{4A0C1E45-9925-40EB-9777-D9CB05AB0402}" type="pres">
      <dgm:prSet presAssocID="{6C983394-B288-4366-A8BF-BDAEE662345B}" presName="cycle" presStyleCnt="0"/>
      <dgm:spPr/>
    </dgm:pt>
    <dgm:pt modelId="{921E3AD3-DEE5-4717-92BA-49953089D388}" type="pres">
      <dgm:prSet presAssocID="{6C983394-B288-4366-A8BF-BDAEE662345B}" presName="srcNode" presStyleLbl="node1" presStyleIdx="0" presStyleCnt="3"/>
      <dgm:spPr/>
    </dgm:pt>
    <dgm:pt modelId="{3939A3E9-3751-4F52-A9D7-62BB775F2D1B}" type="pres">
      <dgm:prSet presAssocID="{6C983394-B288-4366-A8BF-BDAEE662345B}" presName="conn" presStyleLbl="parChTrans1D2" presStyleIdx="0" presStyleCnt="1"/>
      <dgm:spPr/>
    </dgm:pt>
    <dgm:pt modelId="{7CFB20C4-F363-41A5-8374-5E0A39AD93FC}" type="pres">
      <dgm:prSet presAssocID="{6C983394-B288-4366-A8BF-BDAEE662345B}" presName="extraNode" presStyleLbl="node1" presStyleIdx="0" presStyleCnt="3"/>
      <dgm:spPr/>
    </dgm:pt>
    <dgm:pt modelId="{9B602B66-5D11-4914-9577-47952CD7D4B1}" type="pres">
      <dgm:prSet presAssocID="{6C983394-B288-4366-A8BF-BDAEE662345B}" presName="dstNode" presStyleLbl="node1" presStyleIdx="0" presStyleCnt="3"/>
      <dgm:spPr/>
    </dgm:pt>
    <dgm:pt modelId="{B8AB9F78-2899-4640-BE19-967AFF86F882}" type="pres">
      <dgm:prSet presAssocID="{A9F837FC-63C6-43ED-83DC-69BE6B3F8285}" presName="text_1" presStyleLbl="node1" presStyleIdx="0" presStyleCnt="3">
        <dgm:presLayoutVars>
          <dgm:bulletEnabled val="1"/>
        </dgm:presLayoutVars>
      </dgm:prSet>
      <dgm:spPr/>
    </dgm:pt>
    <dgm:pt modelId="{E5BC47CC-C142-4363-9384-9EE03807E3BF}" type="pres">
      <dgm:prSet presAssocID="{A9F837FC-63C6-43ED-83DC-69BE6B3F8285}" presName="accent_1" presStyleCnt="0"/>
      <dgm:spPr/>
    </dgm:pt>
    <dgm:pt modelId="{6FA1ADA7-0D5F-4D1A-9427-A5A3293F20C7}" type="pres">
      <dgm:prSet presAssocID="{A9F837FC-63C6-43ED-83DC-69BE6B3F8285}" presName="accentRepeatNode" presStyleLbl="solidFgAcc1" presStyleIdx="0" presStyleCnt="3"/>
      <dgm:spPr/>
    </dgm:pt>
    <dgm:pt modelId="{48FE9DF0-E9BA-45C9-96DC-96EBDE51FB04}" type="pres">
      <dgm:prSet presAssocID="{54D84EEE-9A04-4C5F-9B9D-5E9F60471525}" presName="text_2" presStyleLbl="node1" presStyleIdx="1" presStyleCnt="3">
        <dgm:presLayoutVars>
          <dgm:bulletEnabled val="1"/>
        </dgm:presLayoutVars>
      </dgm:prSet>
      <dgm:spPr/>
    </dgm:pt>
    <dgm:pt modelId="{97F3B2DE-6831-4967-8E3E-A3D5E48A5DEA}" type="pres">
      <dgm:prSet presAssocID="{54D84EEE-9A04-4C5F-9B9D-5E9F60471525}" presName="accent_2" presStyleCnt="0"/>
      <dgm:spPr/>
    </dgm:pt>
    <dgm:pt modelId="{9B85385E-0816-4E90-883E-2B2D0EC1CC0A}" type="pres">
      <dgm:prSet presAssocID="{54D84EEE-9A04-4C5F-9B9D-5E9F60471525}" presName="accentRepeatNode" presStyleLbl="solidFgAcc1" presStyleIdx="1" presStyleCnt="3"/>
      <dgm:spPr/>
    </dgm:pt>
    <dgm:pt modelId="{0F058C24-6380-46CF-9132-DA37AFBED392}" type="pres">
      <dgm:prSet presAssocID="{637851AA-B482-4719-B31D-5EC0381B88EE}" presName="text_3" presStyleLbl="node1" presStyleIdx="2" presStyleCnt="3">
        <dgm:presLayoutVars>
          <dgm:bulletEnabled val="1"/>
        </dgm:presLayoutVars>
      </dgm:prSet>
      <dgm:spPr/>
    </dgm:pt>
    <dgm:pt modelId="{0B9318A8-C0A8-4ED5-977A-D6603C766C1F}" type="pres">
      <dgm:prSet presAssocID="{637851AA-B482-4719-B31D-5EC0381B88EE}" presName="accent_3" presStyleCnt="0"/>
      <dgm:spPr/>
    </dgm:pt>
    <dgm:pt modelId="{F522EA7F-3404-48DF-A5A0-A211E477AE39}" type="pres">
      <dgm:prSet presAssocID="{637851AA-B482-4719-B31D-5EC0381B88EE}" presName="accentRepeatNode" presStyleLbl="solidFgAcc1" presStyleIdx="2" presStyleCnt="3"/>
      <dgm:spPr/>
    </dgm:pt>
  </dgm:ptLst>
  <dgm:cxnLst>
    <dgm:cxn modelId="{6EBCFB05-C8A4-46C2-8AEE-C725C1C6EA61}" type="presOf" srcId="{460006AC-10E8-487C-B6E2-CA1A72551987}" destId="{3939A3E9-3751-4F52-A9D7-62BB775F2D1B}" srcOrd="0" destOrd="0" presId="urn:microsoft.com/office/officeart/2008/layout/VerticalCurvedList"/>
    <dgm:cxn modelId="{3DDA200F-9853-4603-A671-3583927F6320}" srcId="{6C983394-B288-4366-A8BF-BDAEE662345B}" destId="{54D84EEE-9A04-4C5F-9B9D-5E9F60471525}" srcOrd="1" destOrd="0" parTransId="{CE8985CB-612E-497F-B465-23B955B1373D}" sibTransId="{595095A4-F9A1-4FA1-B1DC-7825B1C5FC3B}"/>
    <dgm:cxn modelId="{10D7E014-427A-4DAF-A30A-6E54D4D5DF89}" srcId="{6C983394-B288-4366-A8BF-BDAEE662345B}" destId="{637851AA-B482-4719-B31D-5EC0381B88EE}" srcOrd="2" destOrd="0" parTransId="{5F2AFCE7-3D28-410C-ACA6-26025C02681D}" sibTransId="{31B54FB0-F2FE-4AD7-A2B6-7DA468C5F71C}"/>
    <dgm:cxn modelId="{7DBC8A3B-C8B4-44A1-87A4-98B58A20EC3B}" type="presOf" srcId="{637851AA-B482-4719-B31D-5EC0381B88EE}" destId="{0F058C24-6380-46CF-9132-DA37AFBED392}" srcOrd="0" destOrd="0" presId="urn:microsoft.com/office/officeart/2008/layout/VerticalCurvedList"/>
    <dgm:cxn modelId="{82536E66-96D0-4284-AF0A-9B5DD3298807}" srcId="{6C983394-B288-4366-A8BF-BDAEE662345B}" destId="{A9F837FC-63C6-43ED-83DC-69BE6B3F8285}" srcOrd="0" destOrd="0" parTransId="{EEF3898A-C531-45F1-B6B1-49A84D1CAFC8}" sibTransId="{460006AC-10E8-487C-B6E2-CA1A72551987}"/>
    <dgm:cxn modelId="{40D4838C-DBA7-4345-B4C2-21D72997C99B}" type="presOf" srcId="{A9F837FC-63C6-43ED-83DC-69BE6B3F8285}" destId="{B8AB9F78-2899-4640-BE19-967AFF86F882}" srcOrd="0" destOrd="0" presId="urn:microsoft.com/office/officeart/2008/layout/VerticalCurvedList"/>
    <dgm:cxn modelId="{3622BDA5-F56C-499A-9F85-547BC1573EAF}" type="presOf" srcId="{54D84EEE-9A04-4C5F-9B9D-5E9F60471525}" destId="{48FE9DF0-E9BA-45C9-96DC-96EBDE51FB04}" srcOrd="0" destOrd="0" presId="urn:microsoft.com/office/officeart/2008/layout/VerticalCurvedList"/>
    <dgm:cxn modelId="{5E339CB8-69C5-46A4-AF40-CA9B0E6DF455}" type="presOf" srcId="{6C983394-B288-4366-A8BF-BDAEE662345B}" destId="{3C0EEE89-E456-4094-9B90-1EC34712D961}" srcOrd="0" destOrd="0" presId="urn:microsoft.com/office/officeart/2008/layout/VerticalCurvedList"/>
    <dgm:cxn modelId="{A944BAE1-B371-4055-980B-69804D4E4422}" type="presParOf" srcId="{3C0EEE89-E456-4094-9B90-1EC34712D961}" destId="{1ADE6495-0D7E-413E-A3AB-01C250A5AF15}" srcOrd="0" destOrd="0" presId="urn:microsoft.com/office/officeart/2008/layout/VerticalCurvedList"/>
    <dgm:cxn modelId="{A904DADA-14EB-40BD-A218-90488C070E4E}" type="presParOf" srcId="{1ADE6495-0D7E-413E-A3AB-01C250A5AF15}" destId="{4A0C1E45-9925-40EB-9777-D9CB05AB0402}" srcOrd="0" destOrd="0" presId="urn:microsoft.com/office/officeart/2008/layout/VerticalCurvedList"/>
    <dgm:cxn modelId="{C053D410-9625-401C-8510-B5ED8D44BEFB}" type="presParOf" srcId="{4A0C1E45-9925-40EB-9777-D9CB05AB0402}" destId="{921E3AD3-DEE5-4717-92BA-49953089D388}" srcOrd="0" destOrd="0" presId="urn:microsoft.com/office/officeart/2008/layout/VerticalCurvedList"/>
    <dgm:cxn modelId="{B31450EB-2A18-4B8A-B718-199B84A6C6B2}" type="presParOf" srcId="{4A0C1E45-9925-40EB-9777-D9CB05AB0402}" destId="{3939A3E9-3751-4F52-A9D7-62BB775F2D1B}" srcOrd="1" destOrd="0" presId="urn:microsoft.com/office/officeart/2008/layout/VerticalCurvedList"/>
    <dgm:cxn modelId="{2A075051-A5BE-406A-9D34-C7F6232D8562}" type="presParOf" srcId="{4A0C1E45-9925-40EB-9777-D9CB05AB0402}" destId="{7CFB20C4-F363-41A5-8374-5E0A39AD93FC}" srcOrd="2" destOrd="0" presId="urn:microsoft.com/office/officeart/2008/layout/VerticalCurvedList"/>
    <dgm:cxn modelId="{8CDC58CE-2589-4440-AACA-E3D13F42C668}" type="presParOf" srcId="{4A0C1E45-9925-40EB-9777-D9CB05AB0402}" destId="{9B602B66-5D11-4914-9577-47952CD7D4B1}" srcOrd="3" destOrd="0" presId="urn:microsoft.com/office/officeart/2008/layout/VerticalCurvedList"/>
    <dgm:cxn modelId="{6B9BC0E8-4FB9-46BF-AED8-0E81A2969C13}" type="presParOf" srcId="{1ADE6495-0D7E-413E-A3AB-01C250A5AF15}" destId="{B8AB9F78-2899-4640-BE19-967AFF86F882}" srcOrd="1" destOrd="0" presId="urn:microsoft.com/office/officeart/2008/layout/VerticalCurvedList"/>
    <dgm:cxn modelId="{B6E8EDF1-69F1-44F1-85A6-0A7E469446BD}" type="presParOf" srcId="{1ADE6495-0D7E-413E-A3AB-01C250A5AF15}" destId="{E5BC47CC-C142-4363-9384-9EE03807E3BF}" srcOrd="2" destOrd="0" presId="urn:microsoft.com/office/officeart/2008/layout/VerticalCurvedList"/>
    <dgm:cxn modelId="{BF19D6D8-6894-4FC4-99FD-BA02A90CD12C}" type="presParOf" srcId="{E5BC47CC-C142-4363-9384-9EE03807E3BF}" destId="{6FA1ADA7-0D5F-4D1A-9427-A5A3293F20C7}" srcOrd="0" destOrd="0" presId="urn:microsoft.com/office/officeart/2008/layout/VerticalCurvedList"/>
    <dgm:cxn modelId="{E7B89F95-AFBC-4E2B-8E58-E441BEDE2B07}" type="presParOf" srcId="{1ADE6495-0D7E-413E-A3AB-01C250A5AF15}" destId="{48FE9DF0-E9BA-45C9-96DC-96EBDE51FB04}" srcOrd="3" destOrd="0" presId="urn:microsoft.com/office/officeart/2008/layout/VerticalCurvedList"/>
    <dgm:cxn modelId="{F4979F97-7589-4E82-A1AC-C4AC1FC4A7D8}" type="presParOf" srcId="{1ADE6495-0D7E-413E-A3AB-01C250A5AF15}" destId="{97F3B2DE-6831-4967-8E3E-A3D5E48A5DEA}" srcOrd="4" destOrd="0" presId="urn:microsoft.com/office/officeart/2008/layout/VerticalCurvedList"/>
    <dgm:cxn modelId="{F15E8851-177D-4F92-AF91-02D3C1A60164}" type="presParOf" srcId="{97F3B2DE-6831-4967-8E3E-A3D5E48A5DEA}" destId="{9B85385E-0816-4E90-883E-2B2D0EC1CC0A}" srcOrd="0" destOrd="0" presId="urn:microsoft.com/office/officeart/2008/layout/VerticalCurvedList"/>
    <dgm:cxn modelId="{B434AE85-F078-40EA-AEB9-2E12AAF51336}" type="presParOf" srcId="{1ADE6495-0D7E-413E-A3AB-01C250A5AF15}" destId="{0F058C24-6380-46CF-9132-DA37AFBED392}" srcOrd="5" destOrd="0" presId="urn:microsoft.com/office/officeart/2008/layout/VerticalCurvedList"/>
    <dgm:cxn modelId="{F36A6465-EC4A-4FFE-9C19-B00763FDD2B3}" type="presParOf" srcId="{1ADE6495-0D7E-413E-A3AB-01C250A5AF15}" destId="{0B9318A8-C0A8-4ED5-977A-D6603C766C1F}" srcOrd="6" destOrd="0" presId="urn:microsoft.com/office/officeart/2008/layout/VerticalCurvedList"/>
    <dgm:cxn modelId="{7D85B59C-AC42-4BDB-830D-08C43546BCC8}" type="presParOf" srcId="{0B9318A8-C0A8-4ED5-977A-D6603C766C1F}" destId="{F522EA7F-3404-48DF-A5A0-A211E477AE3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0E840A4-A1E6-4B0F-90B7-27A46026C4FF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CE011993-5508-492A-91E0-C77C99BD0940}">
      <dgm:prSet phldrT="[Texto]" custT="1"/>
      <dgm:spPr/>
      <dgm:t>
        <a:bodyPr/>
        <a:lstStyle/>
        <a:p>
          <a:r>
            <a:rPr lang="es-CO" sz="2800" dirty="0"/>
            <a:t>DIAGNOSTICO DE TB PULMONAR ACTIVA</a:t>
          </a:r>
        </a:p>
        <a:p>
          <a:r>
            <a:rPr lang="es-CO" sz="2000" dirty="0"/>
            <a:t>Algoritmo Anexo 1C</a:t>
          </a:r>
        </a:p>
      </dgm:t>
    </dgm:pt>
    <dgm:pt modelId="{80FE2F5F-3CB2-462A-AEC8-02D5168E0674}" type="parTrans" cxnId="{5C0050DF-B296-4A37-987D-5F983ED50825}">
      <dgm:prSet/>
      <dgm:spPr/>
      <dgm:t>
        <a:bodyPr/>
        <a:lstStyle/>
        <a:p>
          <a:endParaRPr lang="es-CO"/>
        </a:p>
      </dgm:t>
    </dgm:pt>
    <dgm:pt modelId="{D42892BB-2233-4C80-A066-02D1DE4C2FE5}" type="sibTrans" cxnId="{5C0050DF-B296-4A37-987D-5F983ED50825}">
      <dgm:prSet/>
      <dgm:spPr/>
      <dgm:t>
        <a:bodyPr/>
        <a:lstStyle/>
        <a:p>
          <a:endParaRPr lang="es-CO"/>
        </a:p>
      </dgm:t>
    </dgm:pt>
    <dgm:pt modelId="{A94DE94E-E715-41A9-8BFC-11C9EC71F641}">
      <dgm:prSet phldrT="[Texto]"/>
      <dgm:spPr/>
      <dgm:t>
        <a:bodyPr/>
        <a:lstStyle/>
        <a:p>
          <a:pPr algn="ctr"/>
          <a:r>
            <a:rPr lang="es-ES" b="1" spc="-10" dirty="0">
              <a:solidFill>
                <a:schemeClr val="bg1"/>
              </a:solidFill>
              <a:latin typeface="Arial" panose="020B0604020202020204" pitchFamily="34" charset="0"/>
            </a:rPr>
            <a:t>prueba molecular</a:t>
          </a:r>
          <a:endParaRPr lang="es-CO" dirty="0">
            <a:solidFill>
              <a:schemeClr val="bg1"/>
            </a:solidFill>
          </a:endParaRPr>
        </a:p>
      </dgm:t>
    </dgm:pt>
    <dgm:pt modelId="{A223CCBA-5D31-491E-A77A-8F033F36272A}" type="parTrans" cxnId="{1945B051-9C5A-4650-A436-8B006087E2A1}">
      <dgm:prSet/>
      <dgm:spPr/>
      <dgm:t>
        <a:bodyPr/>
        <a:lstStyle/>
        <a:p>
          <a:endParaRPr lang="es-CO"/>
        </a:p>
      </dgm:t>
    </dgm:pt>
    <dgm:pt modelId="{681DB41D-BA92-43CE-8E1C-A582488B45BE}" type="sibTrans" cxnId="{1945B051-9C5A-4650-A436-8B006087E2A1}">
      <dgm:prSet/>
      <dgm:spPr/>
      <dgm:t>
        <a:bodyPr/>
        <a:lstStyle/>
        <a:p>
          <a:endParaRPr lang="es-CO"/>
        </a:p>
      </dgm:t>
    </dgm:pt>
    <dgm:pt modelId="{DAAE599E-1707-4B43-8AC7-82369752FD93}">
      <dgm:prSet phldrT="[Texto]"/>
      <dgm:spPr/>
      <dgm:t>
        <a:bodyPr/>
        <a:lstStyle/>
        <a:p>
          <a:pPr algn="ctr"/>
          <a:r>
            <a:rPr lang="es-ES" b="1" spc="-10" dirty="0">
              <a:solidFill>
                <a:schemeClr val="bg1"/>
              </a:solidFill>
              <a:latin typeface="Arial" panose="020B0604020202020204" pitchFamily="34" charset="0"/>
            </a:rPr>
            <a:t>cultivo en medio líquido con identificación de especie</a:t>
          </a:r>
          <a:endParaRPr lang="es-CO" dirty="0">
            <a:solidFill>
              <a:schemeClr val="bg1"/>
            </a:solidFill>
          </a:endParaRPr>
        </a:p>
      </dgm:t>
    </dgm:pt>
    <dgm:pt modelId="{89EC8B6B-3AEC-4165-B505-543DBAD09B54}" type="parTrans" cxnId="{F79F47B8-0926-46B5-9290-CC06DF8FC987}">
      <dgm:prSet/>
      <dgm:spPr/>
      <dgm:t>
        <a:bodyPr/>
        <a:lstStyle/>
        <a:p>
          <a:endParaRPr lang="es-CO"/>
        </a:p>
      </dgm:t>
    </dgm:pt>
    <dgm:pt modelId="{ED176485-4D0A-4EF3-8373-2726D1AE1E2B}" type="sibTrans" cxnId="{F79F47B8-0926-46B5-9290-CC06DF8FC987}">
      <dgm:prSet/>
      <dgm:spPr/>
      <dgm:t>
        <a:bodyPr/>
        <a:lstStyle/>
        <a:p>
          <a:endParaRPr lang="es-CO"/>
        </a:p>
      </dgm:t>
    </dgm:pt>
    <dgm:pt modelId="{45364A3F-C86C-4D08-B840-2E0C850DCE4A}">
      <dgm:prSet phldrT="[Texto]"/>
      <dgm:spPr/>
      <dgm:t>
        <a:bodyPr/>
        <a:lstStyle/>
        <a:p>
          <a:r>
            <a:rPr lang="es-ES" b="1" spc="-10" dirty="0">
              <a:solidFill>
                <a:schemeClr val="bg1"/>
              </a:solidFill>
              <a:latin typeface="Arial" panose="020B0604020202020204" pitchFamily="34" charset="0"/>
            </a:rPr>
            <a:t>radiografía de tórax </a:t>
          </a:r>
          <a:endParaRPr lang="es-CO" dirty="0">
            <a:solidFill>
              <a:schemeClr val="bg1"/>
            </a:solidFill>
          </a:endParaRPr>
        </a:p>
      </dgm:t>
    </dgm:pt>
    <dgm:pt modelId="{E540FB42-8BDC-43BC-8768-05D24EE01191}" type="parTrans" cxnId="{F73BB1C8-D4D1-40FC-8F30-784AB1A88AE7}">
      <dgm:prSet/>
      <dgm:spPr/>
      <dgm:t>
        <a:bodyPr/>
        <a:lstStyle/>
        <a:p>
          <a:endParaRPr lang="es-CO"/>
        </a:p>
      </dgm:t>
    </dgm:pt>
    <dgm:pt modelId="{2ED8A246-FDEC-4A5E-8EE0-B2E7EDB607A7}" type="sibTrans" cxnId="{F73BB1C8-D4D1-40FC-8F30-784AB1A88AE7}">
      <dgm:prSet/>
      <dgm:spPr/>
      <dgm:t>
        <a:bodyPr/>
        <a:lstStyle/>
        <a:p>
          <a:endParaRPr lang="es-CO"/>
        </a:p>
      </dgm:t>
    </dgm:pt>
    <dgm:pt modelId="{16B36994-BDB4-42B3-BCC7-30451DE76BEC}">
      <dgm:prSet phldrT="[Texto]"/>
      <dgm:spPr/>
      <dgm:t>
        <a:bodyPr/>
        <a:lstStyle/>
        <a:p>
          <a:r>
            <a:rPr lang="es-ES" b="1" spc="-10" dirty="0">
              <a:solidFill>
                <a:schemeClr val="bg1"/>
              </a:solidFill>
              <a:latin typeface="Arial" panose="020B0604020202020204" pitchFamily="34" charset="0"/>
            </a:rPr>
            <a:t>pruebas de sensibilidad a fármacos antituberculosos </a:t>
          </a:r>
          <a:endParaRPr lang="es-CO" dirty="0">
            <a:solidFill>
              <a:schemeClr val="bg1"/>
            </a:solidFill>
          </a:endParaRPr>
        </a:p>
      </dgm:t>
    </dgm:pt>
    <dgm:pt modelId="{57A1EC56-CF3F-46F6-8463-F754B8B21F49}" type="parTrans" cxnId="{47DB11E7-6FEF-4FD9-BC5D-CDF3500CF6A6}">
      <dgm:prSet/>
      <dgm:spPr/>
      <dgm:t>
        <a:bodyPr/>
        <a:lstStyle/>
        <a:p>
          <a:endParaRPr lang="es-CO"/>
        </a:p>
      </dgm:t>
    </dgm:pt>
    <dgm:pt modelId="{A8D08551-62DE-4E1D-8724-E0E5E30E89C5}" type="sibTrans" cxnId="{47DB11E7-6FEF-4FD9-BC5D-CDF3500CF6A6}">
      <dgm:prSet/>
      <dgm:spPr/>
      <dgm:t>
        <a:bodyPr/>
        <a:lstStyle/>
        <a:p>
          <a:endParaRPr lang="es-CO"/>
        </a:p>
      </dgm:t>
    </dgm:pt>
    <dgm:pt modelId="{BDB3E987-8C83-49F3-9961-91A589285BB7}" type="pres">
      <dgm:prSet presAssocID="{F0E840A4-A1E6-4B0F-90B7-27A46026C4F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CA077A6-483B-4C01-91AC-F1E594A43005}" type="pres">
      <dgm:prSet presAssocID="{CE011993-5508-492A-91E0-C77C99BD0940}" presName="root1" presStyleCnt="0"/>
      <dgm:spPr/>
    </dgm:pt>
    <dgm:pt modelId="{08D8AF3A-35AB-40F7-9B02-02BBC618ED24}" type="pres">
      <dgm:prSet presAssocID="{CE011993-5508-492A-91E0-C77C99BD0940}" presName="LevelOneTextNode" presStyleLbl="node0" presStyleIdx="0" presStyleCnt="1" custAng="5400000" custScaleX="306271" custScaleY="41024" custLinFactNeighborX="-58306" custLinFactNeighborY="-245">
        <dgm:presLayoutVars>
          <dgm:chPref val="3"/>
        </dgm:presLayoutVars>
      </dgm:prSet>
      <dgm:spPr/>
    </dgm:pt>
    <dgm:pt modelId="{EB00C0E8-F35F-4AFD-A960-5091DEA82ECA}" type="pres">
      <dgm:prSet presAssocID="{CE011993-5508-492A-91E0-C77C99BD0940}" presName="level2hierChild" presStyleCnt="0"/>
      <dgm:spPr/>
    </dgm:pt>
    <dgm:pt modelId="{2C50020E-2ABA-4E81-BA75-C56B422C49BB}" type="pres">
      <dgm:prSet presAssocID="{A223CCBA-5D31-491E-A77A-8F033F36272A}" presName="conn2-1" presStyleLbl="parChTrans1D2" presStyleIdx="0" presStyleCnt="4"/>
      <dgm:spPr/>
    </dgm:pt>
    <dgm:pt modelId="{BBD75782-3513-46DA-B586-8EF4B7B1A509}" type="pres">
      <dgm:prSet presAssocID="{A223CCBA-5D31-491E-A77A-8F033F36272A}" presName="connTx" presStyleLbl="parChTrans1D2" presStyleIdx="0" presStyleCnt="4"/>
      <dgm:spPr/>
    </dgm:pt>
    <dgm:pt modelId="{B947BBFB-CBF5-48AA-9EBB-9B074BEFBFB5}" type="pres">
      <dgm:prSet presAssocID="{A94DE94E-E715-41A9-8BFC-11C9EC71F641}" presName="root2" presStyleCnt="0"/>
      <dgm:spPr/>
    </dgm:pt>
    <dgm:pt modelId="{762AE001-86BD-4017-9B4E-1D5582809205}" type="pres">
      <dgm:prSet presAssocID="{A94DE94E-E715-41A9-8BFC-11C9EC71F641}" presName="LevelTwoTextNode" presStyleLbl="node2" presStyleIdx="0" presStyleCnt="4" custScaleX="154215">
        <dgm:presLayoutVars>
          <dgm:chPref val="3"/>
        </dgm:presLayoutVars>
      </dgm:prSet>
      <dgm:spPr/>
    </dgm:pt>
    <dgm:pt modelId="{76523FAB-F201-496E-B501-845BA1DAD9E6}" type="pres">
      <dgm:prSet presAssocID="{A94DE94E-E715-41A9-8BFC-11C9EC71F641}" presName="level3hierChild" presStyleCnt="0"/>
      <dgm:spPr/>
    </dgm:pt>
    <dgm:pt modelId="{229958BC-F6FB-43CD-9105-7A7BCDF4A0FD}" type="pres">
      <dgm:prSet presAssocID="{89EC8B6B-3AEC-4165-B505-543DBAD09B54}" presName="conn2-1" presStyleLbl="parChTrans1D2" presStyleIdx="1" presStyleCnt="4"/>
      <dgm:spPr/>
    </dgm:pt>
    <dgm:pt modelId="{4DA16CC5-FA13-4DD7-8C51-C9A7F9658429}" type="pres">
      <dgm:prSet presAssocID="{89EC8B6B-3AEC-4165-B505-543DBAD09B54}" presName="connTx" presStyleLbl="parChTrans1D2" presStyleIdx="1" presStyleCnt="4"/>
      <dgm:spPr/>
    </dgm:pt>
    <dgm:pt modelId="{FC5DFCB1-7FEF-468F-9565-F03DD40CEF79}" type="pres">
      <dgm:prSet presAssocID="{DAAE599E-1707-4B43-8AC7-82369752FD93}" presName="root2" presStyleCnt="0"/>
      <dgm:spPr/>
    </dgm:pt>
    <dgm:pt modelId="{4DCF3278-663E-4E34-AACC-22FD039A51D8}" type="pres">
      <dgm:prSet presAssocID="{DAAE599E-1707-4B43-8AC7-82369752FD93}" presName="LevelTwoTextNode" presStyleLbl="node2" presStyleIdx="1" presStyleCnt="4" custScaleX="155094">
        <dgm:presLayoutVars>
          <dgm:chPref val="3"/>
        </dgm:presLayoutVars>
      </dgm:prSet>
      <dgm:spPr/>
    </dgm:pt>
    <dgm:pt modelId="{C1A2B384-2606-4980-9FF6-2DA43F853CC6}" type="pres">
      <dgm:prSet presAssocID="{DAAE599E-1707-4B43-8AC7-82369752FD93}" presName="level3hierChild" presStyleCnt="0"/>
      <dgm:spPr/>
    </dgm:pt>
    <dgm:pt modelId="{4C36AD5B-6AD7-4321-8782-51AA27BEF3FE}" type="pres">
      <dgm:prSet presAssocID="{57A1EC56-CF3F-46F6-8463-F754B8B21F49}" presName="conn2-1" presStyleLbl="parChTrans1D2" presStyleIdx="2" presStyleCnt="4"/>
      <dgm:spPr/>
    </dgm:pt>
    <dgm:pt modelId="{959169F3-2E37-405C-AE62-1E07606C185A}" type="pres">
      <dgm:prSet presAssocID="{57A1EC56-CF3F-46F6-8463-F754B8B21F49}" presName="connTx" presStyleLbl="parChTrans1D2" presStyleIdx="2" presStyleCnt="4"/>
      <dgm:spPr/>
    </dgm:pt>
    <dgm:pt modelId="{5050C937-21C3-4A4D-8738-0C427CC0D288}" type="pres">
      <dgm:prSet presAssocID="{16B36994-BDB4-42B3-BCC7-30451DE76BEC}" presName="root2" presStyleCnt="0"/>
      <dgm:spPr/>
    </dgm:pt>
    <dgm:pt modelId="{08CA10D2-D236-42DB-BC2D-C7AD74D4803C}" type="pres">
      <dgm:prSet presAssocID="{16B36994-BDB4-42B3-BCC7-30451DE76BEC}" presName="LevelTwoTextNode" presStyleLbl="node2" presStyleIdx="2" presStyleCnt="4" custScaleX="156570">
        <dgm:presLayoutVars>
          <dgm:chPref val="3"/>
        </dgm:presLayoutVars>
      </dgm:prSet>
      <dgm:spPr/>
    </dgm:pt>
    <dgm:pt modelId="{466938A2-2913-4A33-8BC3-B56E6C89BFDB}" type="pres">
      <dgm:prSet presAssocID="{16B36994-BDB4-42B3-BCC7-30451DE76BEC}" presName="level3hierChild" presStyleCnt="0"/>
      <dgm:spPr/>
    </dgm:pt>
    <dgm:pt modelId="{B7A4DF24-5E19-46C7-B25A-1CF006A8C320}" type="pres">
      <dgm:prSet presAssocID="{E540FB42-8BDC-43BC-8768-05D24EE01191}" presName="conn2-1" presStyleLbl="parChTrans1D2" presStyleIdx="3" presStyleCnt="4"/>
      <dgm:spPr/>
    </dgm:pt>
    <dgm:pt modelId="{1977BAE9-DB77-48AC-9D72-149FF4D7BD46}" type="pres">
      <dgm:prSet presAssocID="{E540FB42-8BDC-43BC-8768-05D24EE01191}" presName="connTx" presStyleLbl="parChTrans1D2" presStyleIdx="3" presStyleCnt="4"/>
      <dgm:spPr/>
    </dgm:pt>
    <dgm:pt modelId="{6D61BCDD-FAF1-4E85-AE28-9DF5B6BCA549}" type="pres">
      <dgm:prSet presAssocID="{45364A3F-C86C-4D08-B840-2E0C850DCE4A}" presName="root2" presStyleCnt="0"/>
      <dgm:spPr/>
    </dgm:pt>
    <dgm:pt modelId="{9B825330-3312-432F-9CB2-F6198325B4B8}" type="pres">
      <dgm:prSet presAssocID="{45364A3F-C86C-4D08-B840-2E0C850DCE4A}" presName="LevelTwoTextNode" presStyleLbl="node2" presStyleIdx="3" presStyleCnt="4">
        <dgm:presLayoutVars>
          <dgm:chPref val="3"/>
        </dgm:presLayoutVars>
      </dgm:prSet>
      <dgm:spPr/>
    </dgm:pt>
    <dgm:pt modelId="{F4950137-3F0D-4CA6-826D-2CEB7350BD6A}" type="pres">
      <dgm:prSet presAssocID="{45364A3F-C86C-4D08-B840-2E0C850DCE4A}" presName="level3hierChild" presStyleCnt="0"/>
      <dgm:spPr/>
    </dgm:pt>
  </dgm:ptLst>
  <dgm:cxnLst>
    <dgm:cxn modelId="{F395841C-6B3C-4D52-B9EC-00986ED67F37}" type="presOf" srcId="{A223CCBA-5D31-491E-A77A-8F033F36272A}" destId="{BBD75782-3513-46DA-B586-8EF4B7B1A509}" srcOrd="1" destOrd="0" presId="urn:microsoft.com/office/officeart/2008/layout/HorizontalMultiLevelHierarchy"/>
    <dgm:cxn modelId="{7C479E27-8F89-456A-A60C-C68D7F8C0672}" type="presOf" srcId="{A94DE94E-E715-41A9-8BFC-11C9EC71F641}" destId="{762AE001-86BD-4017-9B4E-1D5582809205}" srcOrd="0" destOrd="0" presId="urn:microsoft.com/office/officeart/2008/layout/HorizontalMultiLevelHierarchy"/>
    <dgm:cxn modelId="{F93F0833-BDBC-4155-82A0-BD1B703E2AC8}" type="presOf" srcId="{89EC8B6B-3AEC-4165-B505-543DBAD09B54}" destId="{229958BC-F6FB-43CD-9105-7A7BCDF4A0FD}" srcOrd="0" destOrd="0" presId="urn:microsoft.com/office/officeart/2008/layout/HorizontalMultiLevelHierarchy"/>
    <dgm:cxn modelId="{FE8C2069-4512-41A8-85C9-46134CE867E0}" type="presOf" srcId="{16B36994-BDB4-42B3-BCC7-30451DE76BEC}" destId="{08CA10D2-D236-42DB-BC2D-C7AD74D4803C}" srcOrd="0" destOrd="0" presId="urn:microsoft.com/office/officeart/2008/layout/HorizontalMultiLevelHierarchy"/>
    <dgm:cxn modelId="{56AEEB4D-D17C-4388-8DE6-290E0CE5227B}" type="presOf" srcId="{F0E840A4-A1E6-4B0F-90B7-27A46026C4FF}" destId="{BDB3E987-8C83-49F3-9961-91A589285BB7}" srcOrd="0" destOrd="0" presId="urn:microsoft.com/office/officeart/2008/layout/HorizontalMultiLevelHierarchy"/>
    <dgm:cxn modelId="{E38A5170-E3D5-47AF-A423-FCD4F2540CA6}" type="presOf" srcId="{CE011993-5508-492A-91E0-C77C99BD0940}" destId="{08D8AF3A-35AB-40F7-9B02-02BBC618ED24}" srcOrd="0" destOrd="0" presId="urn:microsoft.com/office/officeart/2008/layout/HorizontalMultiLevelHierarchy"/>
    <dgm:cxn modelId="{1945B051-9C5A-4650-A436-8B006087E2A1}" srcId="{CE011993-5508-492A-91E0-C77C99BD0940}" destId="{A94DE94E-E715-41A9-8BFC-11C9EC71F641}" srcOrd="0" destOrd="0" parTransId="{A223CCBA-5D31-491E-A77A-8F033F36272A}" sibTransId="{681DB41D-BA92-43CE-8E1C-A582488B45BE}"/>
    <dgm:cxn modelId="{98698A7A-618B-48BA-AD9E-D2845983295E}" type="presOf" srcId="{DAAE599E-1707-4B43-8AC7-82369752FD93}" destId="{4DCF3278-663E-4E34-AACC-22FD039A51D8}" srcOrd="0" destOrd="0" presId="urn:microsoft.com/office/officeart/2008/layout/HorizontalMultiLevelHierarchy"/>
    <dgm:cxn modelId="{679DFA89-FD21-4D1E-AD92-6E84435EEB31}" type="presOf" srcId="{E540FB42-8BDC-43BC-8768-05D24EE01191}" destId="{B7A4DF24-5E19-46C7-B25A-1CF006A8C320}" srcOrd="0" destOrd="0" presId="urn:microsoft.com/office/officeart/2008/layout/HorizontalMultiLevelHierarchy"/>
    <dgm:cxn modelId="{FE4B8F94-BFE2-4C37-A8F6-4E456B7ABAED}" type="presOf" srcId="{57A1EC56-CF3F-46F6-8463-F754B8B21F49}" destId="{4C36AD5B-6AD7-4321-8782-51AA27BEF3FE}" srcOrd="0" destOrd="0" presId="urn:microsoft.com/office/officeart/2008/layout/HorizontalMultiLevelHierarchy"/>
    <dgm:cxn modelId="{83EDB895-699E-46B0-B083-B55B83A3AEA8}" type="presOf" srcId="{45364A3F-C86C-4D08-B840-2E0C850DCE4A}" destId="{9B825330-3312-432F-9CB2-F6198325B4B8}" srcOrd="0" destOrd="0" presId="urn:microsoft.com/office/officeart/2008/layout/HorizontalMultiLevelHierarchy"/>
    <dgm:cxn modelId="{D90191A4-9711-4617-910F-410AB3009D1C}" type="presOf" srcId="{89EC8B6B-3AEC-4165-B505-543DBAD09B54}" destId="{4DA16CC5-FA13-4DD7-8C51-C9A7F9658429}" srcOrd="1" destOrd="0" presId="urn:microsoft.com/office/officeart/2008/layout/HorizontalMultiLevelHierarchy"/>
    <dgm:cxn modelId="{14DC43AD-4AB4-42A9-B2EB-52ABB6B61907}" type="presOf" srcId="{57A1EC56-CF3F-46F6-8463-F754B8B21F49}" destId="{959169F3-2E37-405C-AE62-1E07606C185A}" srcOrd="1" destOrd="0" presId="urn:microsoft.com/office/officeart/2008/layout/HorizontalMultiLevelHierarchy"/>
    <dgm:cxn modelId="{F79F47B8-0926-46B5-9290-CC06DF8FC987}" srcId="{CE011993-5508-492A-91E0-C77C99BD0940}" destId="{DAAE599E-1707-4B43-8AC7-82369752FD93}" srcOrd="1" destOrd="0" parTransId="{89EC8B6B-3AEC-4165-B505-543DBAD09B54}" sibTransId="{ED176485-4D0A-4EF3-8373-2726D1AE1E2B}"/>
    <dgm:cxn modelId="{F73BB1C8-D4D1-40FC-8F30-784AB1A88AE7}" srcId="{CE011993-5508-492A-91E0-C77C99BD0940}" destId="{45364A3F-C86C-4D08-B840-2E0C850DCE4A}" srcOrd="3" destOrd="0" parTransId="{E540FB42-8BDC-43BC-8768-05D24EE01191}" sibTransId="{2ED8A246-FDEC-4A5E-8EE0-B2E7EDB607A7}"/>
    <dgm:cxn modelId="{0B1BD4D5-85CE-4A47-8780-38BC682A9B70}" type="presOf" srcId="{E540FB42-8BDC-43BC-8768-05D24EE01191}" destId="{1977BAE9-DB77-48AC-9D72-149FF4D7BD46}" srcOrd="1" destOrd="0" presId="urn:microsoft.com/office/officeart/2008/layout/HorizontalMultiLevelHierarchy"/>
    <dgm:cxn modelId="{759B0DDA-F30C-433F-A66E-291D43D2FDDF}" type="presOf" srcId="{A223CCBA-5D31-491E-A77A-8F033F36272A}" destId="{2C50020E-2ABA-4E81-BA75-C56B422C49BB}" srcOrd="0" destOrd="0" presId="urn:microsoft.com/office/officeart/2008/layout/HorizontalMultiLevelHierarchy"/>
    <dgm:cxn modelId="{5C0050DF-B296-4A37-987D-5F983ED50825}" srcId="{F0E840A4-A1E6-4B0F-90B7-27A46026C4FF}" destId="{CE011993-5508-492A-91E0-C77C99BD0940}" srcOrd="0" destOrd="0" parTransId="{80FE2F5F-3CB2-462A-AEC8-02D5168E0674}" sibTransId="{D42892BB-2233-4C80-A066-02D1DE4C2FE5}"/>
    <dgm:cxn modelId="{47DB11E7-6FEF-4FD9-BC5D-CDF3500CF6A6}" srcId="{CE011993-5508-492A-91E0-C77C99BD0940}" destId="{16B36994-BDB4-42B3-BCC7-30451DE76BEC}" srcOrd="2" destOrd="0" parTransId="{57A1EC56-CF3F-46F6-8463-F754B8B21F49}" sibTransId="{A8D08551-62DE-4E1D-8724-E0E5E30E89C5}"/>
    <dgm:cxn modelId="{C2023543-1B67-4A2C-B85F-FD408FEFF104}" type="presParOf" srcId="{BDB3E987-8C83-49F3-9961-91A589285BB7}" destId="{BCA077A6-483B-4C01-91AC-F1E594A43005}" srcOrd="0" destOrd="0" presId="urn:microsoft.com/office/officeart/2008/layout/HorizontalMultiLevelHierarchy"/>
    <dgm:cxn modelId="{72B1E72E-194E-4FF7-B3E4-47B555C7C5A1}" type="presParOf" srcId="{BCA077A6-483B-4C01-91AC-F1E594A43005}" destId="{08D8AF3A-35AB-40F7-9B02-02BBC618ED24}" srcOrd="0" destOrd="0" presId="urn:microsoft.com/office/officeart/2008/layout/HorizontalMultiLevelHierarchy"/>
    <dgm:cxn modelId="{F820DBFB-03B6-4F31-B118-7BB1199B0F15}" type="presParOf" srcId="{BCA077A6-483B-4C01-91AC-F1E594A43005}" destId="{EB00C0E8-F35F-4AFD-A960-5091DEA82ECA}" srcOrd="1" destOrd="0" presId="urn:microsoft.com/office/officeart/2008/layout/HorizontalMultiLevelHierarchy"/>
    <dgm:cxn modelId="{88936035-BE9F-4C84-A6BB-0449BE5183B0}" type="presParOf" srcId="{EB00C0E8-F35F-4AFD-A960-5091DEA82ECA}" destId="{2C50020E-2ABA-4E81-BA75-C56B422C49BB}" srcOrd="0" destOrd="0" presId="urn:microsoft.com/office/officeart/2008/layout/HorizontalMultiLevelHierarchy"/>
    <dgm:cxn modelId="{1CF20FCE-9151-45B9-81F4-D3ADEE45301D}" type="presParOf" srcId="{2C50020E-2ABA-4E81-BA75-C56B422C49BB}" destId="{BBD75782-3513-46DA-B586-8EF4B7B1A509}" srcOrd="0" destOrd="0" presId="urn:microsoft.com/office/officeart/2008/layout/HorizontalMultiLevelHierarchy"/>
    <dgm:cxn modelId="{0491D062-7EAA-4509-9CB5-F36E3AB22AE2}" type="presParOf" srcId="{EB00C0E8-F35F-4AFD-A960-5091DEA82ECA}" destId="{B947BBFB-CBF5-48AA-9EBB-9B074BEFBFB5}" srcOrd="1" destOrd="0" presId="urn:microsoft.com/office/officeart/2008/layout/HorizontalMultiLevelHierarchy"/>
    <dgm:cxn modelId="{EE230E52-D8C8-4F10-B407-A4C2B081519F}" type="presParOf" srcId="{B947BBFB-CBF5-48AA-9EBB-9B074BEFBFB5}" destId="{762AE001-86BD-4017-9B4E-1D5582809205}" srcOrd="0" destOrd="0" presId="urn:microsoft.com/office/officeart/2008/layout/HorizontalMultiLevelHierarchy"/>
    <dgm:cxn modelId="{E171C6DF-C907-4EFD-88D0-CD547C2461DD}" type="presParOf" srcId="{B947BBFB-CBF5-48AA-9EBB-9B074BEFBFB5}" destId="{76523FAB-F201-496E-B501-845BA1DAD9E6}" srcOrd="1" destOrd="0" presId="urn:microsoft.com/office/officeart/2008/layout/HorizontalMultiLevelHierarchy"/>
    <dgm:cxn modelId="{3F5F34DF-467C-4F82-A29E-29E9251B8E42}" type="presParOf" srcId="{EB00C0E8-F35F-4AFD-A960-5091DEA82ECA}" destId="{229958BC-F6FB-43CD-9105-7A7BCDF4A0FD}" srcOrd="2" destOrd="0" presId="urn:microsoft.com/office/officeart/2008/layout/HorizontalMultiLevelHierarchy"/>
    <dgm:cxn modelId="{D65E425D-99EB-443E-98DE-8BE60714F409}" type="presParOf" srcId="{229958BC-F6FB-43CD-9105-7A7BCDF4A0FD}" destId="{4DA16CC5-FA13-4DD7-8C51-C9A7F9658429}" srcOrd="0" destOrd="0" presId="urn:microsoft.com/office/officeart/2008/layout/HorizontalMultiLevelHierarchy"/>
    <dgm:cxn modelId="{CB6DBB58-4C59-4055-96B0-DFF1617C9554}" type="presParOf" srcId="{EB00C0E8-F35F-4AFD-A960-5091DEA82ECA}" destId="{FC5DFCB1-7FEF-468F-9565-F03DD40CEF79}" srcOrd="3" destOrd="0" presId="urn:microsoft.com/office/officeart/2008/layout/HorizontalMultiLevelHierarchy"/>
    <dgm:cxn modelId="{B5B790A8-3CEB-43B6-8E7B-DD27F737AD24}" type="presParOf" srcId="{FC5DFCB1-7FEF-468F-9565-F03DD40CEF79}" destId="{4DCF3278-663E-4E34-AACC-22FD039A51D8}" srcOrd="0" destOrd="0" presId="urn:microsoft.com/office/officeart/2008/layout/HorizontalMultiLevelHierarchy"/>
    <dgm:cxn modelId="{864CBFB1-A37E-4CF3-B5ED-666100B16CA0}" type="presParOf" srcId="{FC5DFCB1-7FEF-468F-9565-F03DD40CEF79}" destId="{C1A2B384-2606-4980-9FF6-2DA43F853CC6}" srcOrd="1" destOrd="0" presId="urn:microsoft.com/office/officeart/2008/layout/HorizontalMultiLevelHierarchy"/>
    <dgm:cxn modelId="{EDCDE304-EC95-4E63-8C73-187169FD4E7D}" type="presParOf" srcId="{EB00C0E8-F35F-4AFD-A960-5091DEA82ECA}" destId="{4C36AD5B-6AD7-4321-8782-51AA27BEF3FE}" srcOrd="4" destOrd="0" presId="urn:microsoft.com/office/officeart/2008/layout/HorizontalMultiLevelHierarchy"/>
    <dgm:cxn modelId="{A253D588-C228-4C93-9024-896AF0C705C8}" type="presParOf" srcId="{4C36AD5B-6AD7-4321-8782-51AA27BEF3FE}" destId="{959169F3-2E37-405C-AE62-1E07606C185A}" srcOrd="0" destOrd="0" presId="urn:microsoft.com/office/officeart/2008/layout/HorizontalMultiLevelHierarchy"/>
    <dgm:cxn modelId="{D5FD5D7E-8A7D-47DB-B9DE-04237CD518E3}" type="presParOf" srcId="{EB00C0E8-F35F-4AFD-A960-5091DEA82ECA}" destId="{5050C937-21C3-4A4D-8738-0C427CC0D288}" srcOrd="5" destOrd="0" presId="urn:microsoft.com/office/officeart/2008/layout/HorizontalMultiLevelHierarchy"/>
    <dgm:cxn modelId="{88A6DD85-531C-477D-A14B-A112471F8AD3}" type="presParOf" srcId="{5050C937-21C3-4A4D-8738-0C427CC0D288}" destId="{08CA10D2-D236-42DB-BC2D-C7AD74D4803C}" srcOrd="0" destOrd="0" presId="urn:microsoft.com/office/officeart/2008/layout/HorizontalMultiLevelHierarchy"/>
    <dgm:cxn modelId="{702D28A1-A141-4918-8D36-0B1D7BC3D8AD}" type="presParOf" srcId="{5050C937-21C3-4A4D-8738-0C427CC0D288}" destId="{466938A2-2913-4A33-8BC3-B56E6C89BFDB}" srcOrd="1" destOrd="0" presId="urn:microsoft.com/office/officeart/2008/layout/HorizontalMultiLevelHierarchy"/>
    <dgm:cxn modelId="{E7CBBA45-312C-4605-88BA-9068A091B759}" type="presParOf" srcId="{EB00C0E8-F35F-4AFD-A960-5091DEA82ECA}" destId="{B7A4DF24-5E19-46C7-B25A-1CF006A8C320}" srcOrd="6" destOrd="0" presId="urn:microsoft.com/office/officeart/2008/layout/HorizontalMultiLevelHierarchy"/>
    <dgm:cxn modelId="{D1AC7BCD-0C8F-45C1-9FEE-A6E59CE79522}" type="presParOf" srcId="{B7A4DF24-5E19-46C7-B25A-1CF006A8C320}" destId="{1977BAE9-DB77-48AC-9D72-149FF4D7BD46}" srcOrd="0" destOrd="0" presId="urn:microsoft.com/office/officeart/2008/layout/HorizontalMultiLevelHierarchy"/>
    <dgm:cxn modelId="{1CE68C20-9A3A-4FC0-884D-2C49A6C2AC18}" type="presParOf" srcId="{EB00C0E8-F35F-4AFD-A960-5091DEA82ECA}" destId="{6D61BCDD-FAF1-4E85-AE28-9DF5B6BCA549}" srcOrd="7" destOrd="0" presId="urn:microsoft.com/office/officeart/2008/layout/HorizontalMultiLevelHierarchy"/>
    <dgm:cxn modelId="{FB1BE19C-4985-456D-A4A8-6BA8E2CACEEC}" type="presParOf" srcId="{6D61BCDD-FAF1-4E85-AE28-9DF5B6BCA549}" destId="{9B825330-3312-432F-9CB2-F6198325B4B8}" srcOrd="0" destOrd="0" presId="urn:microsoft.com/office/officeart/2008/layout/HorizontalMultiLevelHierarchy"/>
    <dgm:cxn modelId="{D3000FDB-7B50-40FB-8DBD-1584B8DF60CF}" type="presParOf" srcId="{6D61BCDD-FAF1-4E85-AE28-9DF5B6BCA549}" destId="{F4950137-3F0D-4CA6-826D-2CEB7350BD6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0E840A4-A1E6-4B0F-90B7-27A46026C4FF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A94DE94E-E715-41A9-8BFC-11C9EC71F641}">
      <dgm:prSet phldrT="[Texto]" custT="1"/>
      <dgm:spPr/>
      <dgm:t>
        <a:bodyPr/>
        <a:lstStyle/>
        <a:p>
          <a:pPr algn="just">
            <a:buFont typeface="Wingdings" panose="05000000000000000000" pitchFamily="2" charset="2"/>
            <a:buChar char="ü"/>
          </a:pPr>
          <a:r>
            <a:rPr lang="es-MX" sz="2400" b="1" spc="-10" dirty="0">
              <a:solidFill>
                <a:schemeClr val="bg1"/>
              </a:solidFill>
              <a:latin typeface="Arial" panose="020B0604020202020204" pitchFamily="34" charset="0"/>
            </a:rPr>
            <a:t>Correspondencia entre las bases de TB-VIH de sivigila, programa y RUAF</a:t>
          </a:r>
          <a:endParaRPr lang="es-CO" sz="2400" dirty="0">
            <a:solidFill>
              <a:schemeClr val="bg1"/>
            </a:solidFill>
          </a:endParaRPr>
        </a:p>
      </dgm:t>
    </dgm:pt>
    <dgm:pt modelId="{A223CCBA-5D31-491E-A77A-8F033F36272A}" type="parTrans" cxnId="{1945B051-9C5A-4650-A436-8B006087E2A1}">
      <dgm:prSet/>
      <dgm:spPr/>
      <dgm:t>
        <a:bodyPr/>
        <a:lstStyle/>
        <a:p>
          <a:endParaRPr lang="es-CO"/>
        </a:p>
      </dgm:t>
    </dgm:pt>
    <dgm:pt modelId="{681DB41D-BA92-43CE-8E1C-A582488B45BE}" type="sibTrans" cxnId="{1945B051-9C5A-4650-A436-8B006087E2A1}">
      <dgm:prSet/>
      <dgm:spPr/>
      <dgm:t>
        <a:bodyPr/>
        <a:lstStyle/>
        <a:p>
          <a:endParaRPr lang="es-CO"/>
        </a:p>
      </dgm:t>
    </dgm:pt>
    <dgm:pt modelId="{C7D6B786-46E2-4E36-A5AC-C463CB2B91A7}">
      <dgm:prSet phldrT="[Texto]" custT="1"/>
      <dgm:spPr/>
      <dgm:t>
        <a:bodyPr/>
        <a:lstStyle/>
        <a:p>
          <a:pPr algn="just"/>
          <a:r>
            <a:rPr lang="es-MX" sz="2400" b="1" spc="-10" dirty="0">
              <a:solidFill>
                <a:schemeClr val="bg1"/>
              </a:solidFill>
              <a:latin typeface="Arial" panose="020B0604020202020204" pitchFamily="34" charset="0"/>
            </a:rPr>
            <a:t>Analizar la información y hacer gestión del riesgo  </a:t>
          </a:r>
        </a:p>
        <a:p>
          <a:pPr algn="just"/>
          <a:r>
            <a:rPr lang="es-MX" sz="2400" b="1" spc="-10" dirty="0">
              <a:solidFill>
                <a:schemeClr val="bg1"/>
              </a:solidFill>
              <a:latin typeface="Arial" panose="020B0604020202020204" pitchFamily="34" charset="0"/>
            </a:rPr>
            <a:t>Gestionar el proceso de notificación y ajustes en sivigila según  el análisis de información</a:t>
          </a:r>
          <a:endParaRPr lang="es-CO" sz="2400" dirty="0">
            <a:solidFill>
              <a:schemeClr val="bg1"/>
            </a:solidFill>
          </a:endParaRPr>
        </a:p>
      </dgm:t>
    </dgm:pt>
    <dgm:pt modelId="{1F9CFC15-2529-4AC8-B18C-95D556948744}" type="parTrans" cxnId="{355446FF-23FF-4C90-AA83-8D63B2917914}">
      <dgm:prSet/>
      <dgm:spPr/>
      <dgm:t>
        <a:bodyPr/>
        <a:lstStyle/>
        <a:p>
          <a:endParaRPr lang="es-CO"/>
        </a:p>
      </dgm:t>
    </dgm:pt>
    <dgm:pt modelId="{DD5906CE-7032-4867-8B40-898F4CB3D155}" type="sibTrans" cxnId="{355446FF-23FF-4C90-AA83-8D63B2917914}">
      <dgm:prSet/>
      <dgm:spPr/>
      <dgm:t>
        <a:bodyPr/>
        <a:lstStyle/>
        <a:p>
          <a:endParaRPr lang="es-CO"/>
        </a:p>
      </dgm:t>
    </dgm:pt>
    <dgm:pt modelId="{95A694D7-C45B-4FFD-8AEA-6BB71F3CC52A}">
      <dgm:prSet phldrT="[Texto]" custT="1"/>
      <dgm:spPr/>
      <dgm:t>
        <a:bodyPr/>
        <a:lstStyle/>
        <a:p>
          <a:pPr algn="just"/>
          <a:r>
            <a:rPr lang="es-MX" sz="2400" b="1" spc="-10" dirty="0">
              <a:solidFill>
                <a:schemeClr val="bg1"/>
              </a:solidFill>
              <a:latin typeface="Arial" panose="020B0604020202020204" pitchFamily="34" charset="0"/>
            </a:rPr>
            <a:t>Generación de alertas en la mesa de articulación de las actividades colaborativas entre TB y VIH    </a:t>
          </a:r>
          <a:endParaRPr lang="es-CO" sz="2400" dirty="0">
            <a:solidFill>
              <a:schemeClr val="bg1"/>
            </a:solidFill>
          </a:endParaRPr>
        </a:p>
      </dgm:t>
    </dgm:pt>
    <dgm:pt modelId="{1046E236-8115-42E3-AF7D-D150EBEF5D95}" type="parTrans" cxnId="{99D32332-AC3D-41C2-A449-D2CC6AE1B1A2}">
      <dgm:prSet/>
      <dgm:spPr/>
      <dgm:t>
        <a:bodyPr/>
        <a:lstStyle/>
        <a:p>
          <a:endParaRPr lang="es-CO"/>
        </a:p>
      </dgm:t>
    </dgm:pt>
    <dgm:pt modelId="{3EEF3F0B-91E1-4E7A-ADB3-3D83031FD1EE}" type="sibTrans" cxnId="{99D32332-AC3D-41C2-A449-D2CC6AE1B1A2}">
      <dgm:prSet/>
      <dgm:spPr/>
      <dgm:t>
        <a:bodyPr/>
        <a:lstStyle/>
        <a:p>
          <a:endParaRPr lang="es-CO"/>
        </a:p>
      </dgm:t>
    </dgm:pt>
    <dgm:pt modelId="{CE011993-5508-492A-91E0-C77C99BD0940}">
      <dgm:prSet phldrT="[Texto]" custT="1"/>
      <dgm:spPr/>
      <dgm:t>
        <a:bodyPr/>
        <a:lstStyle/>
        <a:p>
          <a:r>
            <a:rPr lang="es-MX" sz="24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</a:rPr>
            <a:t>Actividades de vigilancia en salud pública</a:t>
          </a:r>
          <a:endParaRPr lang="es-CO" sz="2400" dirty="0">
            <a:solidFill>
              <a:schemeClr val="bg1"/>
            </a:solidFill>
          </a:endParaRPr>
        </a:p>
      </dgm:t>
    </dgm:pt>
    <dgm:pt modelId="{D42892BB-2233-4C80-A066-02D1DE4C2FE5}" type="sibTrans" cxnId="{5C0050DF-B296-4A37-987D-5F983ED50825}">
      <dgm:prSet/>
      <dgm:spPr/>
      <dgm:t>
        <a:bodyPr/>
        <a:lstStyle/>
        <a:p>
          <a:endParaRPr lang="es-CO"/>
        </a:p>
      </dgm:t>
    </dgm:pt>
    <dgm:pt modelId="{80FE2F5F-3CB2-462A-AEC8-02D5168E0674}" type="parTrans" cxnId="{5C0050DF-B296-4A37-987D-5F983ED50825}">
      <dgm:prSet/>
      <dgm:spPr/>
      <dgm:t>
        <a:bodyPr/>
        <a:lstStyle/>
        <a:p>
          <a:endParaRPr lang="es-CO"/>
        </a:p>
      </dgm:t>
    </dgm:pt>
    <dgm:pt modelId="{BDB3E987-8C83-49F3-9961-91A589285BB7}" type="pres">
      <dgm:prSet presAssocID="{F0E840A4-A1E6-4B0F-90B7-27A46026C4F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CA077A6-483B-4C01-91AC-F1E594A43005}" type="pres">
      <dgm:prSet presAssocID="{CE011993-5508-492A-91E0-C77C99BD0940}" presName="root1" presStyleCnt="0"/>
      <dgm:spPr/>
    </dgm:pt>
    <dgm:pt modelId="{08D8AF3A-35AB-40F7-9B02-02BBC618ED24}" type="pres">
      <dgm:prSet presAssocID="{CE011993-5508-492A-91E0-C77C99BD0940}" presName="LevelOneTextNode" presStyleLbl="node0" presStyleIdx="0" presStyleCnt="1" custAng="5400000" custScaleX="200817" custScaleY="45403" custLinFactNeighborX="-94678" custLinFactNeighborY="-2730">
        <dgm:presLayoutVars>
          <dgm:chPref val="3"/>
        </dgm:presLayoutVars>
      </dgm:prSet>
      <dgm:spPr/>
    </dgm:pt>
    <dgm:pt modelId="{EB00C0E8-F35F-4AFD-A960-5091DEA82ECA}" type="pres">
      <dgm:prSet presAssocID="{CE011993-5508-492A-91E0-C77C99BD0940}" presName="level2hierChild" presStyleCnt="0"/>
      <dgm:spPr/>
    </dgm:pt>
    <dgm:pt modelId="{2C50020E-2ABA-4E81-BA75-C56B422C49BB}" type="pres">
      <dgm:prSet presAssocID="{A223CCBA-5D31-491E-A77A-8F033F36272A}" presName="conn2-1" presStyleLbl="parChTrans1D2" presStyleIdx="0" presStyleCnt="3"/>
      <dgm:spPr/>
    </dgm:pt>
    <dgm:pt modelId="{BBD75782-3513-46DA-B586-8EF4B7B1A509}" type="pres">
      <dgm:prSet presAssocID="{A223CCBA-5D31-491E-A77A-8F033F36272A}" presName="connTx" presStyleLbl="parChTrans1D2" presStyleIdx="0" presStyleCnt="3"/>
      <dgm:spPr/>
    </dgm:pt>
    <dgm:pt modelId="{B947BBFB-CBF5-48AA-9EBB-9B074BEFBFB5}" type="pres">
      <dgm:prSet presAssocID="{A94DE94E-E715-41A9-8BFC-11C9EC71F641}" presName="root2" presStyleCnt="0"/>
      <dgm:spPr/>
    </dgm:pt>
    <dgm:pt modelId="{762AE001-86BD-4017-9B4E-1D5582809205}" type="pres">
      <dgm:prSet presAssocID="{A94DE94E-E715-41A9-8BFC-11C9EC71F641}" presName="LevelTwoTextNode" presStyleLbl="node2" presStyleIdx="0" presStyleCnt="3" custScaleX="228317" custScaleY="93570" custLinFactNeighborX="1240" custLinFactNeighborY="-22344">
        <dgm:presLayoutVars>
          <dgm:chPref val="3"/>
        </dgm:presLayoutVars>
      </dgm:prSet>
      <dgm:spPr/>
    </dgm:pt>
    <dgm:pt modelId="{76523FAB-F201-496E-B501-845BA1DAD9E6}" type="pres">
      <dgm:prSet presAssocID="{A94DE94E-E715-41A9-8BFC-11C9EC71F641}" presName="level3hierChild" presStyleCnt="0"/>
      <dgm:spPr/>
    </dgm:pt>
    <dgm:pt modelId="{28374A00-7F5E-46A2-96DF-7A05D727BA18}" type="pres">
      <dgm:prSet presAssocID="{1F9CFC15-2529-4AC8-B18C-95D556948744}" presName="conn2-1" presStyleLbl="parChTrans1D2" presStyleIdx="1" presStyleCnt="3"/>
      <dgm:spPr/>
    </dgm:pt>
    <dgm:pt modelId="{A06793F8-8137-425A-A1A9-D838CDB2C0D5}" type="pres">
      <dgm:prSet presAssocID="{1F9CFC15-2529-4AC8-B18C-95D556948744}" presName="connTx" presStyleLbl="parChTrans1D2" presStyleIdx="1" presStyleCnt="3"/>
      <dgm:spPr/>
    </dgm:pt>
    <dgm:pt modelId="{718325B0-A921-481D-95E4-9496DF3EE4CA}" type="pres">
      <dgm:prSet presAssocID="{C7D6B786-46E2-4E36-A5AC-C463CB2B91A7}" presName="root2" presStyleCnt="0"/>
      <dgm:spPr/>
    </dgm:pt>
    <dgm:pt modelId="{3316FD7E-60A5-4619-BA94-EFBB8B93F933}" type="pres">
      <dgm:prSet presAssocID="{C7D6B786-46E2-4E36-A5AC-C463CB2B91A7}" presName="LevelTwoTextNode" presStyleLbl="node2" presStyleIdx="1" presStyleCnt="3" custScaleX="231224" custScaleY="142087">
        <dgm:presLayoutVars>
          <dgm:chPref val="3"/>
        </dgm:presLayoutVars>
      </dgm:prSet>
      <dgm:spPr/>
    </dgm:pt>
    <dgm:pt modelId="{2669C60B-2561-4565-86B0-9242640FE0AC}" type="pres">
      <dgm:prSet presAssocID="{C7D6B786-46E2-4E36-A5AC-C463CB2B91A7}" presName="level3hierChild" presStyleCnt="0"/>
      <dgm:spPr/>
    </dgm:pt>
    <dgm:pt modelId="{3111AAB3-6239-40A7-909F-D2BE4834EF87}" type="pres">
      <dgm:prSet presAssocID="{1046E236-8115-42E3-AF7D-D150EBEF5D95}" presName="conn2-1" presStyleLbl="parChTrans1D2" presStyleIdx="2" presStyleCnt="3"/>
      <dgm:spPr/>
    </dgm:pt>
    <dgm:pt modelId="{DC92DA8E-5B58-4B9D-AB96-E7959F18070C}" type="pres">
      <dgm:prSet presAssocID="{1046E236-8115-42E3-AF7D-D150EBEF5D95}" presName="connTx" presStyleLbl="parChTrans1D2" presStyleIdx="2" presStyleCnt="3"/>
      <dgm:spPr/>
    </dgm:pt>
    <dgm:pt modelId="{76DBFEF0-7CFF-46DB-BD93-56D390D03B8F}" type="pres">
      <dgm:prSet presAssocID="{95A694D7-C45B-4FFD-8AEA-6BB71F3CC52A}" presName="root2" presStyleCnt="0"/>
      <dgm:spPr/>
    </dgm:pt>
    <dgm:pt modelId="{FD99EFB5-034A-4F97-92D3-7EB7AFC5D09B}" type="pres">
      <dgm:prSet presAssocID="{95A694D7-C45B-4FFD-8AEA-6BB71F3CC52A}" presName="LevelTwoTextNode" presStyleLbl="node2" presStyleIdx="2" presStyleCnt="3" custScaleX="223900" custScaleY="93570">
        <dgm:presLayoutVars>
          <dgm:chPref val="3"/>
        </dgm:presLayoutVars>
      </dgm:prSet>
      <dgm:spPr/>
    </dgm:pt>
    <dgm:pt modelId="{AE97C48A-EF0B-46F0-B13C-ABA2D5FCDE05}" type="pres">
      <dgm:prSet presAssocID="{95A694D7-C45B-4FFD-8AEA-6BB71F3CC52A}" presName="level3hierChild" presStyleCnt="0"/>
      <dgm:spPr/>
    </dgm:pt>
  </dgm:ptLst>
  <dgm:cxnLst>
    <dgm:cxn modelId="{F395841C-6B3C-4D52-B9EC-00986ED67F37}" type="presOf" srcId="{A223CCBA-5D31-491E-A77A-8F033F36272A}" destId="{BBD75782-3513-46DA-B586-8EF4B7B1A509}" srcOrd="1" destOrd="0" presId="urn:microsoft.com/office/officeart/2008/layout/HorizontalMultiLevelHierarchy"/>
    <dgm:cxn modelId="{7C479E27-8F89-456A-A60C-C68D7F8C0672}" type="presOf" srcId="{A94DE94E-E715-41A9-8BFC-11C9EC71F641}" destId="{762AE001-86BD-4017-9B4E-1D5582809205}" srcOrd="0" destOrd="0" presId="urn:microsoft.com/office/officeart/2008/layout/HorizontalMultiLevelHierarchy"/>
    <dgm:cxn modelId="{99D32332-AC3D-41C2-A449-D2CC6AE1B1A2}" srcId="{CE011993-5508-492A-91E0-C77C99BD0940}" destId="{95A694D7-C45B-4FFD-8AEA-6BB71F3CC52A}" srcOrd="2" destOrd="0" parTransId="{1046E236-8115-42E3-AF7D-D150EBEF5D95}" sibTransId="{3EEF3F0B-91E1-4E7A-ADB3-3D83031FD1EE}"/>
    <dgm:cxn modelId="{0316F046-DA69-414C-87DB-FF44F99E9F7E}" type="presOf" srcId="{1046E236-8115-42E3-AF7D-D150EBEF5D95}" destId="{3111AAB3-6239-40A7-909F-D2BE4834EF87}" srcOrd="0" destOrd="0" presId="urn:microsoft.com/office/officeart/2008/layout/HorizontalMultiLevelHierarchy"/>
    <dgm:cxn modelId="{45037247-9975-4C2C-8DB1-4C1921621829}" type="presOf" srcId="{C7D6B786-46E2-4E36-A5AC-C463CB2B91A7}" destId="{3316FD7E-60A5-4619-BA94-EFBB8B93F933}" srcOrd="0" destOrd="0" presId="urn:microsoft.com/office/officeart/2008/layout/HorizontalMultiLevelHierarchy"/>
    <dgm:cxn modelId="{6BA1614D-EAA4-44BF-9366-9926B56E3631}" type="presOf" srcId="{95A694D7-C45B-4FFD-8AEA-6BB71F3CC52A}" destId="{FD99EFB5-034A-4F97-92D3-7EB7AFC5D09B}" srcOrd="0" destOrd="0" presId="urn:microsoft.com/office/officeart/2008/layout/HorizontalMultiLevelHierarchy"/>
    <dgm:cxn modelId="{56AEEB4D-D17C-4388-8DE6-290E0CE5227B}" type="presOf" srcId="{F0E840A4-A1E6-4B0F-90B7-27A46026C4FF}" destId="{BDB3E987-8C83-49F3-9961-91A589285BB7}" srcOrd="0" destOrd="0" presId="urn:microsoft.com/office/officeart/2008/layout/HorizontalMultiLevelHierarchy"/>
    <dgm:cxn modelId="{E38A5170-E3D5-47AF-A423-FCD4F2540CA6}" type="presOf" srcId="{CE011993-5508-492A-91E0-C77C99BD0940}" destId="{08D8AF3A-35AB-40F7-9B02-02BBC618ED24}" srcOrd="0" destOrd="0" presId="urn:microsoft.com/office/officeart/2008/layout/HorizontalMultiLevelHierarchy"/>
    <dgm:cxn modelId="{1945B051-9C5A-4650-A436-8B006087E2A1}" srcId="{CE011993-5508-492A-91E0-C77C99BD0940}" destId="{A94DE94E-E715-41A9-8BFC-11C9EC71F641}" srcOrd="0" destOrd="0" parTransId="{A223CCBA-5D31-491E-A77A-8F033F36272A}" sibTransId="{681DB41D-BA92-43CE-8E1C-A582488B45BE}"/>
    <dgm:cxn modelId="{BD062E74-28A4-4CB8-B9E9-B2384F6596C6}" type="presOf" srcId="{1F9CFC15-2529-4AC8-B18C-95D556948744}" destId="{A06793F8-8137-425A-A1A9-D838CDB2C0D5}" srcOrd="1" destOrd="0" presId="urn:microsoft.com/office/officeart/2008/layout/HorizontalMultiLevelHierarchy"/>
    <dgm:cxn modelId="{AFC008C1-D726-4492-94D5-B897915EE49E}" type="presOf" srcId="{1046E236-8115-42E3-AF7D-D150EBEF5D95}" destId="{DC92DA8E-5B58-4B9D-AB96-E7959F18070C}" srcOrd="1" destOrd="0" presId="urn:microsoft.com/office/officeart/2008/layout/HorizontalMultiLevelHierarchy"/>
    <dgm:cxn modelId="{AAB31BD9-E5C7-4BAB-BC53-6E010F7FCBDC}" type="presOf" srcId="{1F9CFC15-2529-4AC8-B18C-95D556948744}" destId="{28374A00-7F5E-46A2-96DF-7A05D727BA18}" srcOrd="0" destOrd="0" presId="urn:microsoft.com/office/officeart/2008/layout/HorizontalMultiLevelHierarchy"/>
    <dgm:cxn modelId="{759B0DDA-F30C-433F-A66E-291D43D2FDDF}" type="presOf" srcId="{A223CCBA-5D31-491E-A77A-8F033F36272A}" destId="{2C50020E-2ABA-4E81-BA75-C56B422C49BB}" srcOrd="0" destOrd="0" presId="urn:microsoft.com/office/officeart/2008/layout/HorizontalMultiLevelHierarchy"/>
    <dgm:cxn modelId="{5C0050DF-B296-4A37-987D-5F983ED50825}" srcId="{F0E840A4-A1E6-4B0F-90B7-27A46026C4FF}" destId="{CE011993-5508-492A-91E0-C77C99BD0940}" srcOrd="0" destOrd="0" parTransId="{80FE2F5F-3CB2-462A-AEC8-02D5168E0674}" sibTransId="{D42892BB-2233-4C80-A066-02D1DE4C2FE5}"/>
    <dgm:cxn modelId="{355446FF-23FF-4C90-AA83-8D63B2917914}" srcId="{CE011993-5508-492A-91E0-C77C99BD0940}" destId="{C7D6B786-46E2-4E36-A5AC-C463CB2B91A7}" srcOrd="1" destOrd="0" parTransId="{1F9CFC15-2529-4AC8-B18C-95D556948744}" sibTransId="{DD5906CE-7032-4867-8B40-898F4CB3D155}"/>
    <dgm:cxn modelId="{C2023543-1B67-4A2C-B85F-FD408FEFF104}" type="presParOf" srcId="{BDB3E987-8C83-49F3-9961-91A589285BB7}" destId="{BCA077A6-483B-4C01-91AC-F1E594A43005}" srcOrd="0" destOrd="0" presId="urn:microsoft.com/office/officeart/2008/layout/HorizontalMultiLevelHierarchy"/>
    <dgm:cxn modelId="{72B1E72E-194E-4FF7-B3E4-47B555C7C5A1}" type="presParOf" srcId="{BCA077A6-483B-4C01-91AC-F1E594A43005}" destId="{08D8AF3A-35AB-40F7-9B02-02BBC618ED24}" srcOrd="0" destOrd="0" presId="urn:microsoft.com/office/officeart/2008/layout/HorizontalMultiLevelHierarchy"/>
    <dgm:cxn modelId="{F820DBFB-03B6-4F31-B118-7BB1199B0F15}" type="presParOf" srcId="{BCA077A6-483B-4C01-91AC-F1E594A43005}" destId="{EB00C0E8-F35F-4AFD-A960-5091DEA82ECA}" srcOrd="1" destOrd="0" presId="urn:microsoft.com/office/officeart/2008/layout/HorizontalMultiLevelHierarchy"/>
    <dgm:cxn modelId="{88936035-BE9F-4C84-A6BB-0449BE5183B0}" type="presParOf" srcId="{EB00C0E8-F35F-4AFD-A960-5091DEA82ECA}" destId="{2C50020E-2ABA-4E81-BA75-C56B422C49BB}" srcOrd="0" destOrd="0" presId="urn:microsoft.com/office/officeart/2008/layout/HorizontalMultiLevelHierarchy"/>
    <dgm:cxn modelId="{1CF20FCE-9151-45B9-81F4-D3ADEE45301D}" type="presParOf" srcId="{2C50020E-2ABA-4E81-BA75-C56B422C49BB}" destId="{BBD75782-3513-46DA-B586-8EF4B7B1A509}" srcOrd="0" destOrd="0" presId="urn:microsoft.com/office/officeart/2008/layout/HorizontalMultiLevelHierarchy"/>
    <dgm:cxn modelId="{0491D062-7EAA-4509-9CB5-F36E3AB22AE2}" type="presParOf" srcId="{EB00C0E8-F35F-4AFD-A960-5091DEA82ECA}" destId="{B947BBFB-CBF5-48AA-9EBB-9B074BEFBFB5}" srcOrd="1" destOrd="0" presId="urn:microsoft.com/office/officeart/2008/layout/HorizontalMultiLevelHierarchy"/>
    <dgm:cxn modelId="{EE230E52-D8C8-4F10-B407-A4C2B081519F}" type="presParOf" srcId="{B947BBFB-CBF5-48AA-9EBB-9B074BEFBFB5}" destId="{762AE001-86BD-4017-9B4E-1D5582809205}" srcOrd="0" destOrd="0" presId="urn:microsoft.com/office/officeart/2008/layout/HorizontalMultiLevelHierarchy"/>
    <dgm:cxn modelId="{E171C6DF-C907-4EFD-88D0-CD547C2461DD}" type="presParOf" srcId="{B947BBFB-CBF5-48AA-9EBB-9B074BEFBFB5}" destId="{76523FAB-F201-496E-B501-845BA1DAD9E6}" srcOrd="1" destOrd="0" presId="urn:microsoft.com/office/officeart/2008/layout/HorizontalMultiLevelHierarchy"/>
    <dgm:cxn modelId="{E71E727B-A5A6-4D17-BB37-5476B55D2C4F}" type="presParOf" srcId="{EB00C0E8-F35F-4AFD-A960-5091DEA82ECA}" destId="{28374A00-7F5E-46A2-96DF-7A05D727BA18}" srcOrd="2" destOrd="0" presId="urn:microsoft.com/office/officeart/2008/layout/HorizontalMultiLevelHierarchy"/>
    <dgm:cxn modelId="{270343F2-7D26-4B7D-A863-9E3EC9F40A67}" type="presParOf" srcId="{28374A00-7F5E-46A2-96DF-7A05D727BA18}" destId="{A06793F8-8137-425A-A1A9-D838CDB2C0D5}" srcOrd="0" destOrd="0" presId="urn:microsoft.com/office/officeart/2008/layout/HorizontalMultiLevelHierarchy"/>
    <dgm:cxn modelId="{EE3B1574-4765-4DF7-A82F-9A3C6D597742}" type="presParOf" srcId="{EB00C0E8-F35F-4AFD-A960-5091DEA82ECA}" destId="{718325B0-A921-481D-95E4-9496DF3EE4CA}" srcOrd="3" destOrd="0" presId="urn:microsoft.com/office/officeart/2008/layout/HorizontalMultiLevelHierarchy"/>
    <dgm:cxn modelId="{FA32752A-0582-413D-9A97-194CB0E81A3E}" type="presParOf" srcId="{718325B0-A921-481D-95E4-9496DF3EE4CA}" destId="{3316FD7E-60A5-4619-BA94-EFBB8B93F933}" srcOrd="0" destOrd="0" presId="urn:microsoft.com/office/officeart/2008/layout/HorizontalMultiLevelHierarchy"/>
    <dgm:cxn modelId="{A23CF6DC-731E-4F7D-8765-2E873CB00CAA}" type="presParOf" srcId="{718325B0-A921-481D-95E4-9496DF3EE4CA}" destId="{2669C60B-2561-4565-86B0-9242640FE0AC}" srcOrd="1" destOrd="0" presId="urn:microsoft.com/office/officeart/2008/layout/HorizontalMultiLevelHierarchy"/>
    <dgm:cxn modelId="{C2114CCF-CBB9-4903-93B4-E48A3143C592}" type="presParOf" srcId="{EB00C0E8-F35F-4AFD-A960-5091DEA82ECA}" destId="{3111AAB3-6239-40A7-909F-D2BE4834EF87}" srcOrd="4" destOrd="0" presId="urn:microsoft.com/office/officeart/2008/layout/HorizontalMultiLevelHierarchy"/>
    <dgm:cxn modelId="{71F55C6A-FE40-4A8D-BB50-C06ECD5A4F8C}" type="presParOf" srcId="{3111AAB3-6239-40A7-909F-D2BE4834EF87}" destId="{DC92DA8E-5B58-4B9D-AB96-E7959F18070C}" srcOrd="0" destOrd="0" presId="urn:microsoft.com/office/officeart/2008/layout/HorizontalMultiLevelHierarchy"/>
    <dgm:cxn modelId="{C6302329-DE2A-4615-8D34-CE5431DCE78C}" type="presParOf" srcId="{EB00C0E8-F35F-4AFD-A960-5091DEA82ECA}" destId="{76DBFEF0-7CFF-46DB-BD93-56D390D03B8F}" srcOrd="5" destOrd="0" presId="urn:microsoft.com/office/officeart/2008/layout/HorizontalMultiLevelHierarchy"/>
    <dgm:cxn modelId="{EDA881F1-22FF-4B76-8EA3-0DFD42DEA29E}" type="presParOf" srcId="{76DBFEF0-7CFF-46DB-BD93-56D390D03B8F}" destId="{FD99EFB5-034A-4F97-92D3-7EB7AFC5D09B}" srcOrd="0" destOrd="0" presId="urn:microsoft.com/office/officeart/2008/layout/HorizontalMultiLevelHierarchy"/>
    <dgm:cxn modelId="{24B2DDC9-2D92-4253-9FE5-99003D100FFE}" type="presParOf" srcId="{76DBFEF0-7CFF-46DB-BD93-56D390D03B8F}" destId="{AE97C48A-EF0B-46F0-B13C-ABA2D5FCDE0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9F6547-C1A6-4126-916A-66B7C35C9D4D}">
      <dsp:nvSpPr>
        <dsp:cNvPr id="0" name=""/>
        <dsp:cNvSpPr/>
      </dsp:nvSpPr>
      <dsp:spPr>
        <a:xfrm>
          <a:off x="0" y="1076070"/>
          <a:ext cx="4409743" cy="9324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299F5E-42FE-43B9-9BDD-01BAA02ED24D}">
      <dsp:nvSpPr>
        <dsp:cNvPr id="0" name=""/>
        <dsp:cNvSpPr/>
      </dsp:nvSpPr>
      <dsp:spPr>
        <a:xfrm>
          <a:off x="217903" y="39403"/>
          <a:ext cx="4188842" cy="158278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674" tIns="0" rIns="11667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/>
            <a:t>Realización de pruebas rápidas </a:t>
          </a:r>
          <a:r>
            <a:rPr lang="es-MX" sz="18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FUERA DEL LABORATORIO CLÍNICO</a:t>
          </a:r>
          <a:r>
            <a:rPr lang="es-MX" sz="1800" b="1" kern="1200" dirty="0">
              <a:solidFill>
                <a:srgbClr val="FF0000"/>
              </a:solidFill>
              <a:effectLst/>
            </a:rPr>
            <a:t> </a:t>
          </a:r>
          <a:r>
            <a:rPr lang="es-MX" sz="1800" b="1" kern="1200" dirty="0"/>
            <a:t>para el diagnóstico temprano de la infección por VIH, sífilis, hepatitis B y hepatitis C. </a:t>
          </a:r>
          <a:endParaRPr lang="es-MX" sz="1800" kern="1200" dirty="0"/>
        </a:p>
      </dsp:txBody>
      <dsp:txXfrm>
        <a:off x="295168" y="116668"/>
        <a:ext cx="4034312" cy="1428256"/>
      </dsp:txXfrm>
    </dsp:sp>
    <dsp:sp modelId="{CC2833F0-F608-47D4-B6A7-25992EF57A20}">
      <dsp:nvSpPr>
        <dsp:cNvPr id="0" name=""/>
        <dsp:cNvSpPr/>
      </dsp:nvSpPr>
      <dsp:spPr>
        <a:xfrm>
          <a:off x="0" y="2754390"/>
          <a:ext cx="4409743" cy="9324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29EF58-A352-4843-BE72-C51D4AFE5439}">
      <dsp:nvSpPr>
        <dsp:cNvPr id="0" name=""/>
        <dsp:cNvSpPr/>
      </dsp:nvSpPr>
      <dsp:spPr>
        <a:xfrm>
          <a:off x="220487" y="2208270"/>
          <a:ext cx="3086820" cy="1092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674" tIns="0" rIns="116674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b="1" kern="1200" dirty="0"/>
            <a:t>El uso de la prueba rápida mejora la oportunidad diagnóstica de la infección. </a:t>
          </a:r>
          <a:endParaRPr lang="es-MX" sz="1700" kern="1200" dirty="0"/>
        </a:p>
      </dsp:txBody>
      <dsp:txXfrm>
        <a:off x="273806" y="2261589"/>
        <a:ext cx="2980182" cy="985602"/>
      </dsp:txXfrm>
    </dsp:sp>
    <dsp:sp modelId="{A41E9CEF-08F2-4A0C-A5BD-4551B2CF9F8C}">
      <dsp:nvSpPr>
        <dsp:cNvPr id="0" name=""/>
        <dsp:cNvSpPr/>
      </dsp:nvSpPr>
      <dsp:spPr>
        <a:xfrm>
          <a:off x="0" y="4432710"/>
          <a:ext cx="4409743" cy="9324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B522C6-BFB9-493F-8EAE-7C4435C1678A}">
      <dsp:nvSpPr>
        <dsp:cNvPr id="0" name=""/>
        <dsp:cNvSpPr/>
      </dsp:nvSpPr>
      <dsp:spPr>
        <a:xfrm>
          <a:off x="220487" y="3886590"/>
          <a:ext cx="3086820" cy="1092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674" tIns="0" rIns="116674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b="1" kern="1200" dirty="0"/>
            <a:t>La realización del tamizaje implica brindar la información necesaria y la obtención del consentimiento informado. </a:t>
          </a:r>
          <a:endParaRPr lang="es-MX" sz="1700" kern="1200" dirty="0"/>
        </a:p>
      </dsp:txBody>
      <dsp:txXfrm>
        <a:off x="273806" y="3939909"/>
        <a:ext cx="2980182" cy="9856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C745CE-C190-46E4-A1C6-5010E461AF52}">
      <dsp:nvSpPr>
        <dsp:cNvPr id="0" name=""/>
        <dsp:cNvSpPr/>
      </dsp:nvSpPr>
      <dsp:spPr>
        <a:xfrm>
          <a:off x="1863029" y="610699"/>
          <a:ext cx="5510705" cy="5510705"/>
        </a:xfrm>
        <a:prstGeom prst="blockArc">
          <a:avLst>
            <a:gd name="adj1" fmla="val 13500000"/>
            <a:gd name="adj2" fmla="val 16200000"/>
            <a:gd name="adj3" fmla="val 3432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394BC2-1DEF-4CDF-BB50-63F384C159F8}">
      <dsp:nvSpPr>
        <dsp:cNvPr id="0" name=""/>
        <dsp:cNvSpPr/>
      </dsp:nvSpPr>
      <dsp:spPr>
        <a:xfrm>
          <a:off x="1863029" y="610699"/>
          <a:ext cx="5510705" cy="5510705"/>
        </a:xfrm>
        <a:prstGeom prst="blockArc">
          <a:avLst>
            <a:gd name="adj1" fmla="val 10800000"/>
            <a:gd name="adj2" fmla="val 13500000"/>
            <a:gd name="adj3" fmla="val 3432"/>
          </a:avLst>
        </a:prstGeom>
        <a:gradFill rotWithShape="0">
          <a:gsLst>
            <a:gs pos="0">
              <a:schemeClr val="accent5">
                <a:hueOff val="-5793037"/>
                <a:satOff val="-14931"/>
                <a:lumOff val="-100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793037"/>
                <a:satOff val="-14931"/>
                <a:lumOff val="-100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793037"/>
                <a:satOff val="-14931"/>
                <a:lumOff val="-100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896C9F-D22E-43BA-BF21-F1D67B043A81}">
      <dsp:nvSpPr>
        <dsp:cNvPr id="0" name=""/>
        <dsp:cNvSpPr/>
      </dsp:nvSpPr>
      <dsp:spPr>
        <a:xfrm>
          <a:off x="1863029" y="610699"/>
          <a:ext cx="5510705" cy="5510705"/>
        </a:xfrm>
        <a:prstGeom prst="blockArc">
          <a:avLst>
            <a:gd name="adj1" fmla="val 8100000"/>
            <a:gd name="adj2" fmla="val 10800000"/>
            <a:gd name="adj3" fmla="val 3432"/>
          </a:avLst>
        </a:prstGeom>
        <a:gradFill rotWithShape="0">
          <a:gsLst>
            <a:gs pos="0">
              <a:schemeClr val="accent5">
                <a:hueOff val="-4827531"/>
                <a:satOff val="-12442"/>
                <a:lumOff val="-84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827531"/>
                <a:satOff val="-12442"/>
                <a:lumOff val="-84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827531"/>
                <a:satOff val="-12442"/>
                <a:lumOff val="-84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F9CB33-55B8-411F-A3EF-73970C1305BB}">
      <dsp:nvSpPr>
        <dsp:cNvPr id="0" name=""/>
        <dsp:cNvSpPr/>
      </dsp:nvSpPr>
      <dsp:spPr>
        <a:xfrm>
          <a:off x="1863029" y="610699"/>
          <a:ext cx="5510705" cy="5510705"/>
        </a:xfrm>
        <a:prstGeom prst="blockArc">
          <a:avLst>
            <a:gd name="adj1" fmla="val 5400000"/>
            <a:gd name="adj2" fmla="val 8100000"/>
            <a:gd name="adj3" fmla="val 3432"/>
          </a:avLst>
        </a:prstGeom>
        <a:gradFill rotWithShape="0">
          <a:gsLst>
            <a:gs pos="0">
              <a:schemeClr val="accent5">
                <a:hueOff val="-3862025"/>
                <a:satOff val="-9954"/>
                <a:lumOff val="-672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862025"/>
                <a:satOff val="-9954"/>
                <a:lumOff val="-672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862025"/>
                <a:satOff val="-9954"/>
                <a:lumOff val="-672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765A7F-2253-47BC-8A27-072D6241E03D}">
      <dsp:nvSpPr>
        <dsp:cNvPr id="0" name=""/>
        <dsp:cNvSpPr/>
      </dsp:nvSpPr>
      <dsp:spPr>
        <a:xfrm>
          <a:off x="1863029" y="610699"/>
          <a:ext cx="5510705" cy="5510705"/>
        </a:xfrm>
        <a:prstGeom prst="blockArc">
          <a:avLst>
            <a:gd name="adj1" fmla="val 2700000"/>
            <a:gd name="adj2" fmla="val 5400000"/>
            <a:gd name="adj3" fmla="val 3432"/>
          </a:avLst>
        </a:prstGeom>
        <a:gradFill rotWithShape="0">
          <a:gsLst>
            <a:gs pos="0">
              <a:schemeClr val="accent5">
                <a:hueOff val="-2896518"/>
                <a:satOff val="-7465"/>
                <a:lumOff val="-504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896518"/>
                <a:satOff val="-7465"/>
                <a:lumOff val="-504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896518"/>
                <a:satOff val="-7465"/>
                <a:lumOff val="-504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C36D19-9B57-4DE2-AEAC-D819FAEBEC8F}">
      <dsp:nvSpPr>
        <dsp:cNvPr id="0" name=""/>
        <dsp:cNvSpPr/>
      </dsp:nvSpPr>
      <dsp:spPr>
        <a:xfrm>
          <a:off x="1863029" y="610699"/>
          <a:ext cx="5510705" cy="5510705"/>
        </a:xfrm>
        <a:prstGeom prst="blockArc">
          <a:avLst>
            <a:gd name="adj1" fmla="val 0"/>
            <a:gd name="adj2" fmla="val 2700000"/>
            <a:gd name="adj3" fmla="val 3432"/>
          </a:avLst>
        </a:prstGeom>
        <a:gradFill rotWithShape="0">
          <a:gsLst>
            <a:gs pos="0">
              <a:schemeClr val="accent5">
                <a:hueOff val="-1931012"/>
                <a:satOff val="-4977"/>
                <a:lumOff val="-33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931012"/>
                <a:satOff val="-4977"/>
                <a:lumOff val="-33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931012"/>
                <a:satOff val="-4977"/>
                <a:lumOff val="-33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A7677F-6CF3-4C80-9EAD-282F5060B950}">
      <dsp:nvSpPr>
        <dsp:cNvPr id="0" name=""/>
        <dsp:cNvSpPr/>
      </dsp:nvSpPr>
      <dsp:spPr>
        <a:xfrm>
          <a:off x="1863029" y="610699"/>
          <a:ext cx="5510705" cy="5510705"/>
        </a:xfrm>
        <a:prstGeom prst="blockArc">
          <a:avLst>
            <a:gd name="adj1" fmla="val 18900000"/>
            <a:gd name="adj2" fmla="val 0"/>
            <a:gd name="adj3" fmla="val 3432"/>
          </a:avLst>
        </a:prstGeom>
        <a:gradFill rotWithShape="0">
          <a:gsLst>
            <a:gs pos="0">
              <a:schemeClr val="accent5">
                <a:hueOff val="-965506"/>
                <a:satOff val="-2488"/>
                <a:lumOff val="-16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965506"/>
                <a:satOff val="-2488"/>
                <a:lumOff val="-16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965506"/>
                <a:satOff val="-2488"/>
                <a:lumOff val="-16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4BC5F5-DDF7-45DD-8EB2-A4DF413E9070}">
      <dsp:nvSpPr>
        <dsp:cNvPr id="0" name=""/>
        <dsp:cNvSpPr/>
      </dsp:nvSpPr>
      <dsp:spPr>
        <a:xfrm>
          <a:off x="1863029" y="610699"/>
          <a:ext cx="5510705" cy="5510705"/>
        </a:xfrm>
        <a:prstGeom prst="blockArc">
          <a:avLst>
            <a:gd name="adj1" fmla="val 16200000"/>
            <a:gd name="adj2" fmla="val 18900000"/>
            <a:gd name="adj3" fmla="val 343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A1E5CF-ED4A-4BB0-863C-1404DD79B457}">
      <dsp:nvSpPr>
        <dsp:cNvPr id="0" name=""/>
        <dsp:cNvSpPr/>
      </dsp:nvSpPr>
      <dsp:spPr>
        <a:xfrm>
          <a:off x="3680273" y="2427943"/>
          <a:ext cx="1876217" cy="187621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900" b="1" kern="1200" dirty="0"/>
            <a:t>Pruebas rápidas</a:t>
          </a:r>
        </a:p>
      </dsp:txBody>
      <dsp:txXfrm>
        <a:off x="3955039" y="2702709"/>
        <a:ext cx="1326685" cy="1326685"/>
      </dsp:txXfrm>
    </dsp:sp>
    <dsp:sp modelId="{C5C83345-6427-4E4A-9425-182DCC7C9651}">
      <dsp:nvSpPr>
        <dsp:cNvPr id="0" name=""/>
        <dsp:cNvSpPr/>
      </dsp:nvSpPr>
      <dsp:spPr>
        <a:xfrm>
          <a:off x="3961706" y="1304"/>
          <a:ext cx="1313352" cy="131335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/>
            <a:t>Relaciones sexuales sin protección</a:t>
          </a:r>
        </a:p>
      </dsp:txBody>
      <dsp:txXfrm>
        <a:off x="4154042" y="193640"/>
        <a:ext cx="928680" cy="928680"/>
      </dsp:txXfrm>
    </dsp:sp>
    <dsp:sp modelId="{0D3685E8-F5A8-42AE-B562-CFDF69FFB37C}">
      <dsp:nvSpPr>
        <dsp:cNvPr id="0" name=""/>
        <dsp:cNvSpPr/>
      </dsp:nvSpPr>
      <dsp:spPr>
        <a:xfrm>
          <a:off x="5876602" y="794480"/>
          <a:ext cx="1313352" cy="1313352"/>
        </a:xfrm>
        <a:prstGeom prst="ellipse">
          <a:avLst/>
        </a:prstGeom>
        <a:gradFill rotWithShape="0">
          <a:gsLst>
            <a:gs pos="0">
              <a:schemeClr val="accent5">
                <a:hueOff val="-965506"/>
                <a:satOff val="-2488"/>
                <a:lumOff val="-16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965506"/>
                <a:satOff val="-2488"/>
                <a:lumOff val="-16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965506"/>
                <a:satOff val="-2488"/>
                <a:lumOff val="-16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/>
            <a:t>Uso de sustancias psicoactivas (PID)</a:t>
          </a:r>
        </a:p>
      </dsp:txBody>
      <dsp:txXfrm>
        <a:off x="6068938" y="986816"/>
        <a:ext cx="928680" cy="928680"/>
      </dsp:txXfrm>
    </dsp:sp>
    <dsp:sp modelId="{29760C9A-380C-4457-A0F9-76109BB294AF}">
      <dsp:nvSpPr>
        <dsp:cNvPr id="0" name=""/>
        <dsp:cNvSpPr/>
      </dsp:nvSpPr>
      <dsp:spPr>
        <a:xfrm>
          <a:off x="6669778" y="2709376"/>
          <a:ext cx="1313352" cy="1313352"/>
        </a:xfrm>
        <a:prstGeom prst="ellipse">
          <a:avLst/>
        </a:prstGeom>
        <a:gradFill rotWithShape="0">
          <a:gsLst>
            <a:gs pos="0">
              <a:schemeClr val="accent5">
                <a:hueOff val="-1931012"/>
                <a:satOff val="-4977"/>
                <a:lumOff val="-33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931012"/>
                <a:satOff val="-4977"/>
                <a:lumOff val="-33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931012"/>
                <a:satOff val="-4977"/>
                <a:lumOff val="-33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/>
            <a:t>Victimas de Violencia de género</a:t>
          </a:r>
        </a:p>
      </dsp:txBody>
      <dsp:txXfrm>
        <a:off x="6862114" y="2901712"/>
        <a:ext cx="928680" cy="928680"/>
      </dsp:txXfrm>
    </dsp:sp>
    <dsp:sp modelId="{8942F3A7-04E5-43D7-B26C-2D38429CA4CE}">
      <dsp:nvSpPr>
        <dsp:cNvPr id="0" name=""/>
        <dsp:cNvSpPr/>
      </dsp:nvSpPr>
      <dsp:spPr>
        <a:xfrm>
          <a:off x="5876602" y="4624272"/>
          <a:ext cx="1313352" cy="1313352"/>
        </a:xfrm>
        <a:prstGeom prst="ellipse">
          <a:avLst/>
        </a:prstGeom>
        <a:gradFill rotWithShape="0">
          <a:gsLst>
            <a:gs pos="0">
              <a:schemeClr val="accent5">
                <a:hueOff val="-2896518"/>
                <a:satOff val="-7465"/>
                <a:lumOff val="-504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896518"/>
                <a:satOff val="-7465"/>
                <a:lumOff val="-504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896518"/>
                <a:satOff val="-7465"/>
                <a:lumOff val="-504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Personas con tuberculosis </a:t>
          </a:r>
        </a:p>
      </dsp:txBody>
      <dsp:txXfrm>
        <a:off x="6068938" y="4816608"/>
        <a:ext cx="928680" cy="928680"/>
      </dsp:txXfrm>
    </dsp:sp>
    <dsp:sp modelId="{6F9A1AAA-20F0-45F0-9584-094EC7CBA4D5}">
      <dsp:nvSpPr>
        <dsp:cNvPr id="0" name=""/>
        <dsp:cNvSpPr/>
      </dsp:nvSpPr>
      <dsp:spPr>
        <a:xfrm>
          <a:off x="3961706" y="5417448"/>
          <a:ext cx="1313352" cy="1313352"/>
        </a:xfrm>
        <a:prstGeom prst="ellipse">
          <a:avLst/>
        </a:prstGeom>
        <a:gradFill rotWithShape="0">
          <a:gsLst>
            <a:gs pos="0">
              <a:schemeClr val="accent5">
                <a:hueOff val="-3862025"/>
                <a:satOff val="-9954"/>
                <a:lumOff val="-672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862025"/>
                <a:satOff val="-9954"/>
                <a:lumOff val="-672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862025"/>
                <a:satOff val="-9954"/>
                <a:lumOff val="-672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/>
            <a:t>Personas sin acceso a condones </a:t>
          </a:r>
        </a:p>
      </dsp:txBody>
      <dsp:txXfrm>
        <a:off x="4154042" y="5609784"/>
        <a:ext cx="928680" cy="928680"/>
      </dsp:txXfrm>
    </dsp:sp>
    <dsp:sp modelId="{5935206F-39CA-49D3-8740-5ED92CE16483}">
      <dsp:nvSpPr>
        <dsp:cNvPr id="0" name=""/>
        <dsp:cNvSpPr/>
      </dsp:nvSpPr>
      <dsp:spPr>
        <a:xfrm>
          <a:off x="2046810" y="4624272"/>
          <a:ext cx="1313352" cy="1313352"/>
        </a:xfrm>
        <a:prstGeom prst="ellipse">
          <a:avLst/>
        </a:prstGeom>
        <a:gradFill rotWithShape="0">
          <a:gsLst>
            <a:gs pos="0">
              <a:schemeClr val="accent5">
                <a:hueOff val="-4827531"/>
                <a:satOff val="-12442"/>
                <a:lumOff val="-84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827531"/>
                <a:satOff val="-12442"/>
                <a:lumOff val="-84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827531"/>
                <a:satOff val="-12442"/>
                <a:lumOff val="-84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/>
            <a:t>Gestantes sin inicio de CP</a:t>
          </a:r>
        </a:p>
      </dsp:txBody>
      <dsp:txXfrm>
        <a:off x="2239146" y="4816608"/>
        <a:ext cx="928680" cy="928680"/>
      </dsp:txXfrm>
    </dsp:sp>
    <dsp:sp modelId="{1D86CA12-C391-432D-93CA-758392680D6A}">
      <dsp:nvSpPr>
        <dsp:cNvPr id="0" name=""/>
        <dsp:cNvSpPr/>
      </dsp:nvSpPr>
      <dsp:spPr>
        <a:xfrm>
          <a:off x="1253634" y="2709376"/>
          <a:ext cx="1313352" cy="1313352"/>
        </a:xfrm>
        <a:prstGeom prst="ellipse">
          <a:avLst/>
        </a:prstGeom>
        <a:gradFill rotWithShape="0">
          <a:gsLst>
            <a:gs pos="0">
              <a:schemeClr val="accent5">
                <a:hueOff val="-5793037"/>
                <a:satOff val="-14931"/>
                <a:lumOff val="-100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793037"/>
                <a:satOff val="-14931"/>
                <a:lumOff val="-100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793037"/>
                <a:satOff val="-14931"/>
                <a:lumOff val="-100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/>
            <a:t>Signos y síntomas de ITS</a:t>
          </a:r>
        </a:p>
      </dsp:txBody>
      <dsp:txXfrm>
        <a:off x="1445970" y="2901712"/>
        <a:ext cx="928680" cy="928680"/>
      </dsp:txXfrm>
    </dsp:sp>
    <dsp:sp modelId="{211685AA-3C0A-4B4C-BBCB-4687DFD78983}">
      <dsp:nvSpPr>
        <dsp:cNvPr id="0" name=""/>
        <dsp:cNvSpPr/>
      </dsp:nvSpPr>
      <dsp:spPr>
        <a:xfrm>
          <a:off x="2046810" y="794480"/>
          <a:ext cx="1313352" cy="1313352"/>
        </a:xfrm>
        <a:prstGeom prst="ellipse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/>
            <a:t>Inicio temprano de vida sexual</a:t>
          </a:r>
        </a:p>
      </dsp:txBody>
      <dsp:txXfrm>
        <a:off x="2239146" y="986816"/>
        <a:ext cx="928680" cy="9286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39A3E9-3751-4F52-A9D7-62BB775F2D1B}">
      <dsp:nvSpPr>
        <dsp:cNvPr id="0" name=""/>
        <dsp:cNvSpPr/>
      </dsp:nvSpPr>
      <dsp:spPr>
        <a:xfrm>
          <a:off x="-6803256" y="-1040678"/>
          <a:ext cx="8100420" cy="8100420"/>
        </a:xfrm>
        <a:prstGeom prst="blockArc">
          <a:avLst>
            <a:gd name="adj1" fmla="val 18900000"/>
            <a:gd name="adj2" fmla="val 2700000"/>
            <a:gd name="adj3" fmla="val 267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AB9F78-2899-4640-BE19-967AFF86F882}">
      <dsp:nvSpPr>
        <dsp:cNvPr id="0" name=""/>
        <dsp:cNvSpPr/>
      </dsp:nvSpPr>
      <dsp:spPr>
        <a:xfrm>
          <a:off x="835445" y="601906"/>
          <a:ext cx="8512620" cy="12038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5526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/>
            <a:t>Captar los casos... ¿cómo se articula ese proceso con la vigilancia...?</a:t>
          </a:r>
        </a:p>
      </dsp:txBody>
      <dsp:txXfrm>
        <a:off x="835445" y="601906"/>
        <a:ext cx="8512620" cy="1203812"/>
      </dsp:txXfrm>
    </dsp:sp>
    <dsp:sp modelId="{6FA1ADA7-0D5F-4D1A-9427-A5A3293F20C7}">
      <dsp:nvSpPr>
        <dsp:cNvPr id="0" name=""/>
        <dsp:cNvSpPr/>
      </dsp:nvSpPr>
      <dsp:spPr>
        <a:xfrm>
          <a:off x="83063" y="451429"/>
          <a:ext cx="1504765" cy="15047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FE9DF0-E9BA-45C9-96DC-96EBDE51FB04}">
      <dsp:nvSpPr>
        <dsp:cNvPr id="0" name=""/>
        <dsp:cNvSpPr/>
      </dsp:nvSpPr>
      <dsp:spPr>
        <a:xfrm>
          <a:off x="1273031" y="2407625"/>
          <a:ext cx="8075035" cy="12038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5526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¿Cómo logramos concordancia optima entre los casos de VIH y los de Tuberculosis?</a:t>
          </a:r>
        </a:p>
      </dsp:txBody>
      <dsp:txXfrm>
        <a:off x="1273031" y="2407625"/>
        <a:ext cx="8075035" cy="1203812"/>
      </dsp:txXfrm>
    </dsp:sp>
    <dsp:sp modelId="{9B85385E-0816-4E90-883E-2B2D0EC1CC0A}">
      <dsp:nvSpPr>
        <dsp:cNvPr id="0" name=""/>
        <dsp:cNvSpPr/>
      </dsp:nvSpPr>
      <dsp:spPr>
        <a:xfrm>
          <a:off x="520648" y="2257148"/>
          <a:ext cx="1504765" cy="15047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058C24-6380-46CF-9132-DA37AFBED392}">
      <dsp:nvSpPr>
        <dsp:cNvPr id="0" name=""/>
        <dsp:cNvSpPr/>
      </dsp:nvSpPr>
      <dsp:spPr>
        <a:xfrm>
          <a:off x="835445" y="4213344"/>
          <a:ext cx="8512620" cy="12038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552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 </a:t>
          </a:r>
          <a:r>
            <a:rPr lang="es-MX" sz="2800" kern="1200" dirty="0"/>
            <a:t>Casos “perdidos” para realizar segunda prueba</a:t>
          </a:r>
        </a:p>
      </dsp:txBody>
      <dsp:txXfrm>
        <a:off x="835445" y="4213344"/>
        <a:ext cx="8512620" cy="1203812"/>
      </dsp:txXfrm>
    </dsp:sp>
    <dsp:sp modelId="{F522EA7F-3404-48DF-A5A0-A211E477AE39}">
      <dsp:nvSpPr>
        <dsp:cNvPr id="0" name=""/>
        <dsp:cNvSpPr/>
      </dsp:nvSpPr>
      <dsp:spPr>
        <a:xfrm>
          <a:off x="83063" y="4062867"/>
          <a:ext cx="1504765" cy="15047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A4DF24-5E19-46C7-B25A-1CF006A8C320}">
      <dsp:nvSpPr>
        <dsp:cNvPr id="0" name=""/>
        <dsp:cNvSpPr/>
      </dsp:nvSpPr>
      <dsp:spPr>
        <a:xfrm>
          <a:off x="2829337" y="2696083"/>
          <a:ext cx="1273179" cy="19398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36589" y="0"/>
              </a:lnTo>
              <a:lnTo>
                <a:pt x="636589" y="1939881"/>
              </a:lnTo>
              <a:lnTo>
                <a:pt x="1273179" y="19398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800" kern="1200"/>
        </a:p>
      </dsp:txBody>
      <dsp:txXfrm>
        <a:off x="3407918" y="3608015"/>
        <a:ext cx="116018" cy="116018"/>
      </dsp:txXfrm>
    </dsp:sp>
    <dsp:sp modelId="{4C36AD5B-6AD7-4321-8782-51AA27BEF3FE}">
      <dsp:nvSpPr>
        <dsp:cNvPr id="0" name=""/>
        <dsp:cNvSpPr/>
      </dsp:nvSpPr>
      <dsp:spPr>
        <a:xfrm>
          <a:off x="2829337" y="2696083"/>
          <a:ext cx="1273179" cy="6554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36589" y="0"/>
              </a:lnTo>
              <a:lnTo>
                <a:pt x="636589" y="655460"/>
              </a:lnTo>
              <a:lnTo>
                <a:pt x="1273179" y="65546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/>
        </a:p>
      </dsp:txBody>
      <dsp:txXfrm>
        <a:off x="3430127" y="2988013"/>
        <a:ext cx="71599" cy="71599"/>
      </dsp:txXfrm>
    </dsp:sp>
    <dsp:sp modelId="{229958BC-F6FB-43CD-9105-7A7BCDF4A0FD}">
      <dsp:nvSpPr>
        <dsp:cNvPr id="0" name=""/>
        <dsp:cNvSpPr/>
      </dsp:nvSpPr>
      <dsp:spPr>
        <a:xfrm>
          <a:off x="2829337" y="2067122"/>
          <a:ext cx="1273179" cy="628960"/>
        </a:xfrm>
        <a:custGeom>
          <a:avLst/>
          <a:gdLst/>
          <a:ahLst/>
          <a:cxnLst/>
          <a:rect l="0" t="0" r="0" b="0"/>
          <a:pathLst>
            <a:path>
              <a:moveTo>
                <a:pt x="0" y="628960"/>
              </a:moveTo>
              <a:lnTo>
                <a:pt x="636589" y="628960"/>
              </a:lnTo>
              <a:lnTo>
                <a:pt x="636589" y="0"/>
              </a:lnTo>
              <a:lnTo>
                <a:pt x="127317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/>
        </a:p>
      </dsp:txBody>
      <dsp:txXfrm>
        <a:off x="3430426" y="2346101"/>
        <a:ext cx="71003" cy="71003"/>
      </dsp:txXfrm>
    </dsp:sp>
    <dsp:sp modelId="{2C50020E-2ABA-4E81-BA75-C56B422C49BB}">
      <dsp:nvSpPr>
        <dsp:cNvPr id="0" name=""/>
        <dsp:cNvSpPr/>
      </dsp:nvSpPr>
      <dsp:spPr>
        <a:xfrm>
          <a:off x="2829337" y="782701"/>
          <a:ext cx="1273179" cy="1913381"/>
        </a:xfrm>
        <a:custGeom>
          <a:avLst/>
          <a:gdLst/>
          <a:ahLst/>
          <a:cxnLst/>
          <a:rect l="0" t="0" r="0" b="0"/>
          <a:pathLst>
            <a:path>
              <a:moveTo>
                <a:pt x="0" y="1913381"/>
              </a:moveTo>
              <a:lnTo>
                <a:pt x="636589" y="1913381"/>
              </a:lnTo>
              <a:lnTo>
                <a:pt x="636589" y="0"/>
              </a:lnTo>
              <a:lnTo>
                <a:pt x="127317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800" kern="1200"/>
        </a:p>
      </dsp:txBody>
      <dsp:txXfrm>
        <a:off x="3408471" y="1681936"/>
        <a:ext cx="114913" cy="114913"/>
      </dsp:txXfrm>
    </dsp:sp>
    <dsp:sp modelId="{08D8AF3A-35AB-40F7-9B02-02BBC618ED24}">
      <dsp:nvSpPr>
        <dsp:cNvPr id="0" name=""/>
        <dsp:cNvSpPr/>
      </dsp:nvSpPr>
      <dsp:spPr>
        <a:xfrm>
          <a:off x="146506" y="1122559"/>
          <a:ext cx="2218614" cy="31470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800" kern="1200" dirty="0"/>
            <a:t>DIAGNOSTICO DE TB PULMONAR ACTIVA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/>
            <a:t>Algoritmo Anexo 1C</a:t>
          </a:r>
        </a:p>
      </dsp:txBody>
      <dsp:txXfrm>
        <a:off x="146506" y="1122559"/>
        <a:ext cx="2218614" cy="3147047"/>
      </dsp:txXfrm>
    </dsp:sp>
    <dsp:sp modelId="{762AE001-86BD-4017-9B4E-1D5582809205}">
      <dsp:nvSpPr>
        <dsp:cNvPr id="0" name=""/>
        <dsp:cNvSpPr/>
      </dsp:nvSpPr>
      <dsp:spPr>
        <a:xfrm>
          <a:off x="4102517" y="268933"/>
          <a:ext cx="5197540" cy="10275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b="1" kern="1200" spc="-10" dirty="0">
              <a:solidFill>
                <a:schemeClr val="bg1"/>
              </a:solidFill>
              <a:latin typeface="Arial" panose="020B0604020202020204" pitchFamily="34" charset="0"/>
            </a:rPr>
            <a:t>prueba molecular</a:t>
          </a:r>
          <a:endParaRPr lang="es-CO" sz="2500" kern="1200" dirty="0">
            <a:solidFill>
              <a:schemeClr val="bg1"/>
            </a:solidFill>
          </a:endParaRPr>
        </a:p>
      </dsp:txBody>
      <dsp:txXfrm>
        <a:off x="4102517" y="268933"/>
        <a:ext cx="5197540" cy="1027536"/>
      </dsp:txXfrm>
    </dsp:sp>
    <dsp:sp modelId="{4DCF3278-663E-4E34-AACC-22FD039A51D8}">
      <dsp:nvSpPr>
        <dsp:cNvPr id="0" name=""/>
        <dsp:cNvSpPr/>
      </dsp:nvSpPr>
      <dsp:spPr>
        <a:xfrm>
          <a:off x="4102517" y="1553354"/>
          <a:ext cx="5227165" cy="10275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b="1" kern="1200" spc="-10" dirty="0">
              <a:solidFill>
                <a:schemeClr val="bg1"/>
              </a:solidFill>
              <a:latin typeface="Arial" panose="020B0604020202020204" pitchFamily="34" charset="0"/>
            </a:rPr>
            <a:t>cultivo en medio líquido con identificación de especie</a:t>
          </a:r>
          <a:endParaRPr lang="es-CO" sz="2500" kern="1200" dirty="0">
            <a:solidFill>
              <a:schemeClr val="bg1"/>
            </a:solidFill>
          </a:endParaRPr>
        </a:p>
      </dsp:txBody>
      <dsp:txXfrm>
        <a:off x="4102517" y="1553354"/>
        <a:ext cx="5227165" cy="1027536"/>
      </dsp:txXfrm>
    </dsp:sp>
    <dsp:sp modelId="{08CA10D2-D236-42DB-BC2D-C7AD74D4803C}">
      <dsp:nvSpPr>
        <dsp:cNvPr id="0" name=""/>
        <dsp:cNvSpPr/>
      </dsp:nvSpPr>
      <dsp:spPr>
        <a:xfrm>
          <a:off x="4102517" y="2837775"/>
          <a:ext cx="5276911" cy="10275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b="1" kern="1200" spc="-10" dirty="0">
              <a:solidFill>
                <a:schemeClr val="bg1"/>
              </a:solidFill>
              <a:latin typeface="Arial" panose="020B0604020202020204" pitchFamily="34" charset="0"/>
            </a:rPr>
            <a:t>pruebas de sensibilidad a fármacos antituberculosos </a:t>
          </a:r>
          <a:endParaRPr lang="es-CO" sz="2500" kern="1200" dirty="0">
            <a:solidFill>
              <a:schemeClr val="bg1"/>
            </a:solidFill>
          </a:endParaRPr>
        </a:p>
      </dsp:txBody>
      <dsp:txXfrm>
        <a:off x="4102517" y="2837775"/>
        <a:ext cx="5276911" cy="1027536"/>
      </dsp:txXfrm>
    </dsp:sp>
    <dsp:sp modelId="{9B825330-3312-432F-9CB2-F6198325B4B8}">
      <dsp:nvSpPr>
        <dsp:cNvPr id="0" name=""/>
        <dsp:cNvSpPr/>
      </dsp:nvSpPr>
      <dsp:spPr>
        <a:xfrm>
          <a:off x="4102517" y="4122196"/>
          <a:ext cx="3370320" cy="10275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b="1" kern="1200" spc="-10" dirty="0">
              <a:solidFill>
                <a:schemeClr val="bg1"/>
              </a:solidFill>
              <a:latin typeface="Arial" panose="020B0604020202020204" pitchFamily="34" charset="0"/>
            </a:rPr>
            <a:t>radiografía de tórax </a:t>
          </a:r>
          <a:endParaRPr lang="es-CO" sz="2500" kern="1200" dirty="0">
            <a:solidFill>
              <a:schemeClr val="bg1"/>
            </a:solidFill>
          </a:endParaRPr>
        </a:p>
      </dsp:txBody>
      <dsp:txXfrm>
        <a:off x="4102517" y="4122196"/>
        <a:ext cx="3370320" cy="10275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11AAB3-6239-40A7-909F-D2BE4834EF87}">
      <dsp:nvSpPr>
        <dsp:cNvPr id="0" name=""/>
        <dsp:cNvSpPr/>
      </dsp:nvSpPr>
      <dsp:spPr>
        <a:xfrm>
          <a:off x="2259451" y="2561692"/>
          <a:ext cx="1186139" cy="16152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93069" y="0"/>
              </a:lnTo>
              <a:lnTo>
                <a:pt x="593069" y="1615256"/>
              </a:lnTo>
              <a:lnTo>
                <a:pt x="1186139" y="16152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700" kern="1200"/>
        </a:p>
      </dsp:txBody>
      <dsp:txXfrm>
        <a:off x="2802421" y="3319221"/>
        <a:ext cx="100199" cy="100199"/>
      </dsp:txXfrm>
    </dsp:sp>
    <dsp:sp modelId="{28374A00-7F5E-46A2-96DF-7A05D727BA18}">
      <dsp:nvSpPr>
        <dsp:cNvPr id="0" name=""/>
        <dsp:cNvSpPr/>
      </dsp:nvSpPr>
      <dsp:spPr>
        <a:xfrm>
          <a:off x="2259451" y="2561692"/>
          <a:ext cx="1186139" cy="1476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93069" y="0"/>
              </a:lnTo>
              <a:lnTo>
                <a:pt x="593069" y="147640"/>
              </a:lnTo>
              <a:lnTo>
                <a:pt x="1186139" y="1476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/>
        </a:p>
      </dsp:txBody>
      <dsp:txXfrm>
        <a:off x="2822639" y="2605630"/>
        <a:ext cx="59764" cy="59764"/>
      </dsp:txXfrm>
    </dsp:sp>
    <dsp:sp modelId="{2C50020E-2ABA-4E81-BA75-C56B422C49BB}">
      <dsp:nvSpPr>
        <dsp:cNvPr id="0" name=""/>
        <dsp:cNvSpPr/>
      </dsp:nvSpPr>
      <dsp:spPr>
        <a:xfrm>
          <a:off x="2259451" y="1012125"/>
          <a:ext cx="1227931" cy="1549567"/>
        </a:xfrm>
        <a:custGeom>
          <a:avLst/>
          <a:gdLst/>
          <a:ahLst/>
          <a:cxnLst/>
          <a:rect l="0" t="0" r="0" b="0"/>
          <a:pathLst>
            <a:path>
              <a:moveTo>
                <a:pt x="0" y="1549567"/>
              </a:moveTo>
              <a:lnTo>
                <a:pt x="613965" y="1549567"/>
              </a:lnTo>
              <a:lnTo>
                <a:pt x="613965" y="0"/>
              </a:lnTo>
              <a:lnTo>
                <a:pt x="122793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700" kern="1200"/>
        </a:p>
      </dsp:txBody>
      <dsp:txXfrm>
        <a:off x="2823989" y="1737481"/>
        <a:ext cx="98855" cy="98855"/>
      </dsp:txXfrm>
    </dsp:sp>
    <dsp:sp modelId="{08D8AF3A-35AB-40F7-9B02-02BBC618ED24}">
      <dsp:nvSpPr>
        <dsp:cNvPr id="0" name=""/>
        <dsp:cNvSpPr/>
      </dsp:nvSpPr>
      <dsp:spPr>
        <a:xfrm>
          <a:off x="0" y="1529958"/>
          <a:ext cx="2455434" cy="2063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</a:rPr>
            <a:t>Actividades de vigilancia en salud pública</a:t>
          </a:r>
          <a:endParaRPr lang="es-CO" sz="2400" kern="1200" dirty="0">
            <a:solidFill>
              <a:schemeClr val="bg1"/>
            </a:solidFill>
          </a:endParaRPr>
        </a:p>
      </dsp:txBody>
      <dsp:txXfrm>
        <a:off x="0" y="1529958"/>
        <a:ext cx="2455434" cy="2063468"/>
      </dsp:txXfrm>
    </dsp:sp>
    <dsp:sp modelId="{762AE001-86BD-4017-9B4E-1D5582809205}">
      <dsp:nvSpPr>
        <dsp:cNvPr id="0" name=""/>
        <dsp:cNvSpPr/>
      </dsp:nvSpPr>
      <dsp:spPr>
        <a:xfrm>
          <a:off x="3487382" y="531392"/>
          <a:ext cx="7695015" cy="9614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MX" sz="2400" b="1" kern="1200" spc="-10" dirty="0">
              <a:solidFill>
                <a:schemeClr val="bg1"/>
              </a:solidFill>
              <a:latin typeface="Arial" panose="020B0604020202020204" pitchFamily="34" charset="0"/>
            </a:rPr>
            <a:t>Correspondencia entre las bases de TB-VIH de sivigila, programa y RUAF</a:t>
          </a:r>
          <a:endParaRPr lang="es-CO" sz="2400" kern="1200" dirty="0">
            <a:solidFill>
              <a:schemeClr val="bg1"/>
            </a:solidFill>
          </a:endParaRPr>
        </a:p>
      </dsp:txBody>
      <dsp:txXfrm>
        <a:off x="3487382" y="531392"/>
        <a:ext cx="7695015" cy="961466"/>
      </dsp:txXfrm>
    </dsp:sp>
    <dsp:sp modelId="{3316FD7E-60A5-4619-BA94-EFBB8B93F933}">
      <dsp:nvSpPr>
        <dsp:cNvPr id="0" name=""/>
        <dsp:cNvSpPr/>
      </dsp:nvSpPr>
      <dsp:spPr>
        <a:xfrm>
          <a:off x="3445590" y="1979335"/>
          <a:ext cx="7792990" cy="1459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spc="-10" dirty="0">
              <a:solidFill>
                <a:schemeClr val="bg1"/>
              </a:solidFill>
              <a:latin typeface="Arial" panose="020B0604020202020204" pitchFamily="34" charset="0"/>
            </a:rPr>
            <a:t>Analizar la información y hacer gestión del riesgo  </a:t>
          </a:r>
        </a:p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spc="-10" dirty="0">
              <a:solidFill>
                <a:schemeClr val="bg1"/>
              </a:solidFill>
              <a:latin typeface="Arial" panose="020B0604020202020204" pitchFamily="34" charset="0"/>
            </a:rPr>
            <a:t>Gestionar el proceso de notificación y ajustes en sivigila según  el análisis de información</a:t>
          </a:r>
          <a:endParaRPr lang="es-CO" sz="2400" kern="1200" dirty="0">
            <a:solidFill>
              <a:schemeClr val="bg1"/>
            </a:solidFill>
          </a:endParaRPr>
        </a:p>
      </dsp:txBody>
      <dsp:txXfrm>
        <a:off x="3445590" y="1979335"/>
        <a:ext cx="7792990" cy="1459996"/>
      </dsp:txXfrm>
    </dsp:sp>
    <dsp:sp modelId="{FD99EFB5-034A-4F97-92D3-7EB7AFC5D09B}">
      <dsp:nvSpPr>
        <dsp:cNvPr id="0" name=""/>
        <dsp:cNvSpPr/>
      </dsp:nvSpPr>
      <dsp:spPr>
        <a:xfrm>
          <a:off x="3445590" y="3696215"/>
          <a:ext cx="7546148" cy="9614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spc="-10" dirty="0">
              <a:solidFill>
                <a:schemeClr val="bg1"/>
              </a:solidFill>
              <a:latin typeface="Arial" panose="020B0604020202020204" pitchFamily="34" charset="0"/>
            </a:rPr>
            <a:t>Generación de alertas en la mesa de articulación de las actividades colaborativas entre TB y VIH    </a:t>
          </a:r>
          <a:endParaRPr lang="es-CO" sz="2400" kern="1200" dirty="0">
            <a:solidFill>
              <a:schemeClr val="bg1"/>
            </a:solidFill>
          </a:endParaRPr>
        </a:p>
      </dsp:txBody>
      <dsp:txXfrm>
        <a:off x="3445590" y="3696215"/>
        <a:ext cx="7546148" cy="9614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3EEF7-E320-504A-B82E-44218C3D9CAE}" type="datetimeFigureOut">
              <a:rPr lang="es-ES_tradnl" smtClean="0"/>
              <a:t>14/10/2020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CA705A-C9F8-FA4E-8672-B753276AF98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65564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CA705A-C9F8-FA4E-8672-B753276AF98F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293174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CA705A-C9F8-FA4E-8672-B753276AF98F}" type="slidenum">
              <a:rPr lang="es-ES_tradnl" smtClean="0"/>
              <a:t>11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435579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CA705A-C9F8-FA4E-8672-B753276AF98F}" type="slidenum">
              <a:rPr lang="es-ES_tradnl" smtClean="0"/>
              <a:t>12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11525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https://forms.office.com/Pages/ResponsePage.aspx?id=e2wtplmfaUSTWTU3FHWUuxv5z4mUychDjtmwhyNeZWJUMkZWSDBJT00wVzVKNTdTS01PNk1WTkRUVi4u</a:t>
            </a:r>
          </a:p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CA705A-C9F8-FA4E-8672-B753276AF98F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86903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CA705A-C9F8-FA4E-8672-B753276AF98F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55493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CA705A-C9F8-FA4E-8672-B753276AF98F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13023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CA705A-C9F8-FA4E-8672-B753276AF98F}" type="slidenum">
              <a:rPr lang="es-ES_tradnl" smtClean="0"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73619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CA705A-C9F8-FA4E-8672-B753276AF98F}" type="slidenum">
              <a:rPr lang="es-ES_tradnl" smtClean="0"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07891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CA705A-C9F8-FA4E-8672-B753276AF98F}" type="slidenum">
              <a:rPr lang="es-ES_tradnl" smtClean="0"/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842890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CA705A-C9F8-FA4E-8672-B753276AF98F}" type="slidenum">
              <a:rPr lang="es-ES_tradnl" smtClean="0"/>
              <a:t>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97119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CA705A-C9F8-FA4E-8672-B753276AF98F}" type="slidenum">
              <a:rPr lang="es-ES_tradnl" smtClean="0"/>
              <a:t>10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19289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317ECE-DE93-4EA6-861F-3B204A19D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41319"/>
            <a:ext cx="9144000" cy="1662546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Título de la presentación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9D3FB3-359F-46C2-860A-1525058E02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455886"/>
            <a:ext cx="9144000" cy="1769424"/>
          </a:xfrm>
        </p:spPr>
        <p:txBody>
          <a:bodyPr>
            <a:normAutofit/>
          </a:bodyPr>
          <a:lstStyle>
            <a:lvl1pPr marL="0" indent="0" algn="ctr">
              <a:buNone/>
              <a:defRPr sz="22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Incluir Presentador, </a:t>
            </a:r>
            <a:r>
              <a:rPr lang="es-CO" dirty="0"/>
              <a:t>Dependencia, Evento (Si corresponde), Fecha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63481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ional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4182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ig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0CE365-2412-40EC-A1F3-CF3447CAF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230"/>
            <a:ext cx="10515600" cy="137945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E63BDAB-2BFA-454D-A372-B2C86A22BA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550025"/>
            <a:ext cx="5057775" cy="36576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44605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rdin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0CE365-2412-40EC-A1F3-CF3447CAF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230"/>
            <a:ext cx="10515600" cy="137945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E63BDAB-2BFA-454D-A372-B2C86A22BA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550025"/>
            <a:ext cx="5057775" cy="36576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88342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gi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0CE365-2412-40EC-A1F3-CF3447CAF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230"/>
            <a:ext cx="10515600" cy="137945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E63BDAB-2BFA-454D-A372-B2C86A22BA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550025"/>
            <a:ext cx="5057775" cy="36576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787032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er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0CE365-2412-40EC-A1F3-CF3447CAF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230"/>
            <a:ext cx="10515600" cy="137945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E63BDAB-2BFA-454D-A372-B2C86A22BA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550025"/>
            <a:ext cx="5057775" cy="36576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369756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0CE365-2412-40EC-A1F3-CF3447CAF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230"/>
            <a:ext cx="10515600" cy="137945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E63BDAB-2BFA-454D-A372-B2C86A22BA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550025"/>
            <a:ext cx="5057775" cy="36576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736840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cit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0CE365-2412-40EC-A1F3-CF3447CAF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230"/>
            <a:ext cx="10515600" cy="137945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E63BDAB-2BFA-454D-A372-B2C86A22BA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550025"/>
            <a:ext cx="5057775" cy="36576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842927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ido gráficas-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5C93513-D66E-0149-9161-ED47B765DE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12" name="Título 8">
            <a:extLst>
              <a:ext uri="{FF2B5EF4-FFF2-40B4-BE49-F238E27FC236}">
                <a16:creationId xmlns:a16="http://schemas.microsoft.com/office/drawing/2014/main" id="{4CA13DDD-CD44-41D4-AEE4-9488B3181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390525"/>
            <a:ext cx="10782300" cy="4000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latin typeface="Helvetica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3" name="Marcador de contenido 10">
            <a:extLst>
              <a:ext uri="{FF2B5EF4-FFF2-40B4-BE49-F238E27FC236}">
                <a16:creationId xmlns:a16="http://schemas.microsoft.com/office/drawing/2014/main" id="{A9340D9A-8862-4971-AE75-C277EA74601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57225" y="1114425"/>
            <a:ext cx="10782300" cy="51720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4090743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D9F9267-4CE5-48EE-8E58-1EABD078F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2C89073-E011-4938-80E8-B06957275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72276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23.sv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2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21.sv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openxmlformats.org/officeDocument/2006/relationships/image" Target="../media/image30.png"/><Relationship Id="rId3" Type="http://schemas.openxmlformats.org/officeDocument/2006/relationships/image" Target="../media/image25.svg"/><Relationship Id="rId7" Type="http://schemas.openxmlformats.org/officeDocument/2006/relationships/diagramColors" Target="../diagrams/colors3.xml"/><Relationship Id="rId12" Type="http://schemas.openxmlformats.org/officeDocument/2006/relationships/image" Target="../media/image29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28.png"/><Relationship Id="rId5" Type="http://schemas.openxmlformats.org/officeDocument/2006/relationships/diagramLayout" Target="../diagrams/layout3.xml"/><Relationship Id="rId10" Type="http://schemas.openxmlformats.org/officeDocument/2006/relationships/image" Target="../media/image27.svg"/><Relationship Id="rId4" Type="http://schemas.openxmlformats.org/officeDocument/2006/relationships/diagramData" Target="../diagrams/data3.xml"/><Relationship Id="rId9" Type="http://schemas.openxmlformats.org/officeDocument/2006/relationships/image" Target="../media/image26.png"/><Relationship Id="rId14" Type="http://schemas.openxmlformats.org/officeDocument/2006/relationships/image" Target="../media/image3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2B8BC-20E2-2C44-81F2-E88C22BF33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0418" y="2501562"/>
            <a:ext cx="8271164" cy="3142508"/>
          </a:xfrm>
        </p:spPr>
        <p:txBody>
          <a:bodyPr>
            <a:noAutofit/>
          </a:bodyPr>
          <a:lstStyle/>
          <a:p>
            <a:r>
              <a:rPr lang="es-ES_tradnl" sz="3200" dirty="0"/>
              <a:t>COINFECCION TB/VIH</a:t>
            </a:r>
            <a:br>
              <a:rPr lang="es-ES_tradnl" sz="3200" dirty="0"/>
            </a:br>
            <a:r>
              <a:rPr lang="es-ES_tradnl" sz="3200" dirty="0"/>
              <a:t>GRUPO MICOBACTERIAS ITS</a:t>
            </a:r>
            <a:br>
              <a:rPr lang="es-ES_tradnl" sz="3200" dirty="0"/>
            </a:br>
            <a:br>
              <a:rPr lang="es-ES_tradnl" sz="3200" dirty="0"/>
            </a:br>
            <a:endParaRPr lang="es-ES_tradnl" sz="3200" dirty="0"/>
          </a:p>
        </p:txBody>
      </p:sp>
    </p:spTree>
    <p:extLst>
      <p:ext uri="{BB962C8B-B14F-4D97-AF65-F5344CB8AC3E}">
        <p14:creationId xmlns:p14="http://schemas.microsoft.com/office/powerpoint/2010/main" val="3397491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56B207FE-248F-4CFC-94BF-4E4655CE8C9F}"/>
              </a:ext>
            </a:extLst>
          </p:cNvPr>
          <p:cNvSpPr txBox="1"/>
          <p:nvPr/>
        </p:nvSpPr>
        <p:spPr>
          <a:xfrm>
            <a:off x="3167269" y="227952"/>
            <a:ext cx="6096000" cy="512576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lvl="1">
              <a:lnSpc>
                <a:spcPct val="107000"/>
              </a:lnSpc>
            </a:pPr>
            <a:r>
              <a:rPr lang="es-MX" sz="2800" dirty="0">
                <a:effectLst/>
                <a:latin typeface="Verdana Pro SemiBold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RESOLUCIÓN 227 DE 2020 </a:t>
            </a:r>
            <a:endParaRPr lang="es-CO" sz="2800" dirty="0">
              <a:effectLst/>
              <a:latin typeface="Verdana Pro SemiBold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FBC50EE-C236-458A-A932-3D7CFB89076E}"/>
              </a:ext>
            </a:extLst>
          </p:cNvPr>
          <p:cNvSpPr txBox="1"/>
          <p:nvPr/>
        </p:nvSpPr>
        <p:spPr>
          <a:xfrm>
            <a:off x="6599583" y="2159840"/>
            <a:ext cx="5287617" cy="125156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solidFill>
                  <a:schemeClr val="tx2">
                    <a:lumMod val="50000"/>
                  </a:schemeClr>
                </a:solidFill>
                <a:latin typeface="Verdana Pro SemiBold" panose="020B0704030504040204" pitchFamily="34" charset="0"/>
                <a:ea typeface="Arial" panose="020B0604020202020204" pitchFamily="34" charset="0"/>
              </a:rPr>
              <a:t>S</a:t>
            </a:r>
            <a:r>
              <a:rPr lang="es-ES" sz="1800" dirty="0">
                <a:solidFill>
                  <a:schemeClr val="tx2">
                    <a:lumMod val="50000"/>
                  </a:schemeClr>
                </a:solidFill>
                <a:effectLst/>
                <a:latin typeface="Verdana Pro SemiBold" panose="020B0704030504040204" pitchFamily="34" charset="0"/>
                <a:ea typeface="Arial" panose="020B0604020202020204" pitchFamily="34" charset="0"/>
              </a:rPr>
              <a:t>e considerará SR a quien presente tos con o sin expectoración, fiebre, pérdida de peso, o sudoración nocturna, de cualquier tiempo de</a:t>
            </a:r>
            <a:r>
              <a:rPr lang="es-ES" sz="1800" spc="-10" dirty="0">
                <a:solidFill>
                  <a:schemeClr val="tx2">
                    <a:lumMod val="50000"/>
                  </a:schemeClr>
                </a:solidFill>
                <a:effectLst/>
                <a:latin typeface="Verdana Pro SemiBold" panose="020B0704030504040204" pitchFamily="34" charset="0"/>
                <a:ea typeface="Arial" panose="020B0604020202020204" pitchFamily="34" charset="0"/>
              </a:rPr>
              <a:t> </a:t>
            </a:r>
            <a:r>
              <a:rPr lang="es-ES" sz="1800" dirty="0">
                <a:solidFill>
                  <a:schemeClr val="tx2">
                    <a:lumMod val="50000"/>
                  </a:schemeClr>
                </a:solidFill>
                <a:effectLst/>
                <a:latin typeface="Verdana Pro SemiBold" panose="020B0704030504040204" pitchFamily="34" charset="0"/>
                <a:ea typeface="Arial" panose="020B0604020202020204" pitchFamily="34" charset="0"/>
              </a:rPr>
              <a:t>duración.</a:t>
            </a:r>
            <a:endParaRPr lang="es-CO" sz="1600" b="1" dirty="0">
              <a:solidFill>
                <a:schemeClr val="tx2">
                  <a:lumMod val="50000"/>
                </a:schemeClr>
              </a:solidFill>
              <a:effectLst/>
              <a:latin typeface="Verdana Pro SemiBold" panose="020B07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06A527B-C6D2-4592-AC75-D0FA1949A825}"/>
              </a:ext>
            </a:extLst>
          </p:cNvPr>
          <p:cNvSpPr txBox="1"/>
          <p:nvPr/>
        </p:nvSpPr>
        <p:spPr>
          <a:xfrm>
            <a:off x="6308035" y="5021884"/>
            <a:ext cx="4618387" cy="1460593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ES" sz="1800" b="1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Persona con tuberculosis y VIH</a:t>
            </a: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ES" sz="1800" b="1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Persona con tuberculosis y sin VIH</a:t>
            </a: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ES" sz="1800" b="1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Persona con tuberculosis y estado de VIH desconocido</a:t>
            </a:r>
            <a:endParaRPr lang="es-CO" sz="1600" b="1" dirty="0">
              <a:solidFill>
                <a:schemeClr val="tx2">
                  <a:lumMod val="50000"/>
                </a:schemeClr>
              </a:solidFill>
              <a:effectLst/>
              <a:latin typeface="Verdana Pro SemiBold" panose="020B07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43CC3AF-7CA1-491B-887D-FC6C7C71E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994968"/>
            <a:ext cx="6003235" cy="4327556"/>
          </a:xfrm>
          <a:prstGeom prst="rect">
            <a:avLst/>
          </a:prstGeom>
        </p:spPr>
      </p:pic>
      <p:sp>
        <p:nvSpPr>
          <p:cNvPr id="10" name="Flecha: a la derecha con bandas 9">
            <a:extLst>
              <a:ext uri="{FF2B5EF4-FFF2-40B4-BE49-F238E27FC236}">
                <a16:creationId xmlns:a16="http://schemas.microsoft.com/office/drawing/2014/main" id="{8EF2344F-3B73-4D45-9F91-BFDFC1840839}"/>
              </a:ext>
            </a:extLst>
          </p:cNvPr>
          <p:cNvSpPr/>
          <p:nvPr/>
        </p:nvSpPr>
        <p:spPr>
          <a:xfrm>
            <a:off x="6268269" y="617518"/>
            <a:ext cx="4465983" cy="134918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s-MX" sz="1800" b="1" dirty="0">
                <a:solidFill>
                  <a:schemeClr val="bg1"/>
                </a:solidFill>
                <a:effectLst/>
                <a:latin typeface="Verdana Pro SemiBold" panose="020B07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Definición de SR personas con VIH o inmunosupresión</a:t>
            </a:r>
            <a:endParaRPr lang="es-CO" sz="1600" b="1" dirty="0">
              <a:solidFill>
                <a:schemeClr val="bg1"/>
              </a:solidFill>
              <a:effectLst/>
              <a:latin typeface="Verdana Pro SemiBold" panose="020B07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Flecha: a la derecha con muesca 10">
            <a:extLst>
              <a:ext uri="{FF2B5EF4-FFF2-40B4-BE49-F238E27FC236}">
                <a16:creationId xmlns:a16="http://schemas.microsoft.com/office/drawing/2014/main" id="{6C049852-EEBC-41AB-A0BD-64E0898D79DB}"/>
              </a:ext>
            </a:extLst>
          </p:cNvPr>
          <p:cNvSpPr/>
          <p:nvPr/>
        </p:nvSpPr>
        <p:spPr>
          <a:xfrm>
            <a:off x="6308035" y="3604541"/>
            <a:ext cx="4618387" cy="134918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b="1" dirty="0">
                <a:solidFill>
                  <a:schemeClr val="bg1"/>
                </a:solidFill>
                <a:latin typeface="Verdana Pro SemiBold" panose="020B0704030504040204" pitchFamily="34" charset="0"/>
                <a:cs typeface="Times New Roman" panose="02020603050405020304" pitchFamily="18" charset="0"/>
              </a:rPr>
              <a:t>Clasificación </a:t>
            </a:r>
            <a:r>
              <a:rPr lang="es-ES" b="1" dirty="0">
                <a:solidFill>
                  <a:schemeClr val="bg1"/>
                </a:solidFill>
                <a:latin typeface="Verdana Pro SemiBold" panose="020B0704030504040204" pitchFamily="34" charset="0"/>
                <a:cs typeface="Times New Roman" panose="02020603050405020304" pitchFamily="18" charset="0"/>
              </a:rPr>
              <a:t>basada en el estado de la prueba para VIH</a:t>
            </a:r>
            <a:endParaRPr lang="es-CO" sz="1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979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56B207FE-248F-4CFC-94BF-4E4655CE8C9F}"/>
              </a:ext>
            </a:extLst>
          </p:cNvPr>
          <p:cNvSpPr txBox="1"/>
          <p:nvPr/>
        </p:nvSpPr>
        <p:spPr>
          <a:xfrm>
            <a:off x="2650435" y="450877"/>
            <a:ext cx="6096000" cy="512576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lvl="1">
              <a:lnSpc>
                <a:spcPct val="107000"/>
              </a:lnSpc>
            </a:pPr>
            <a:r>
              <a:rPr lang="es-MX" sz="2800" dirty="0">
                <a:effectLst/>
                <a:latin typeface="Verdana Pro SemiBold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RESOLUCIÓN 227 DE 2020 </a:t>
            </a:r>
            <a:endParaRPr lang="es-CO" sz="2800" dirty="0">
              <a:effectLst/>
              <a:latin typeface="Verdana Pro SemiBold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F631AD50-2A4F-4C89-806A-F9F6384605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6736939"/>
              </p:ext>
            </p:extLst>
          </p:nvPr>
        </p:nvGraphicFramePr>
        <p:xfrm>
          <a:off x="1391478" y="963453"/>
          <a:ext cx="966083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65599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56B207FE-248F-4CFC-94BF-4E4655CE8C9F}"/>
              </a:ext>
            </a:extLst>
          </p:cNvPr>
          <p:cNvSpPr txBox="1"/>
          <p:nvPr/>
        </p:nvSpPr>
        <p:spPr>
          <a:xfrm>
            <a:off x="1842842" y="119991"/>
            <a:ext cx="9687340" cy="72180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lvl="1" algn="ctr">
              <a:lnSpc>
                <a:spcPct val="107000"/>
              </a:lnSpc>
            </a:pPr>
            <a:r>
              <a:rPr lang="es-MX" sz="2000" b="1" dirty="0">
                <a:effectLst/>
                <a:latin typeface="Verdana Pro SemiBold" panose="020B07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ESTRATEGIAS PROPUESTAS PARA MEJORAMIENTO DE INDICADORES</a:t>
            </a:r>
            <a:endParaRPr lang="es-CO" sz="2000" b="1" dirty="0">
              <a:effectLst/>
              <a:latin typeface="Verdana Pro SemiBold" panose="020B07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9C3F5595-8660-456F-A6B9-FDF454D9B7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0035763"/>
              </p:ext>
            </p:extLst>
          </p:nvPr>
        </p:nvGraphicFramePr>
        <p:xfrm>
          <a:off x="347967" y="841792"/>
          <a:ext cx="1194664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32794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7648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B47DFA-BB46-4749-AE6B-D7FC66ECE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726" y="625028"/>
            <a:ext cx="539336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Ejercicio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FBC310-747E-4DA6-8DE2-2AD5CD5AEF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0632" y="2200654"/>
            <a:ext cx="6160168" cy="421618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 algn="ctr">
              <a:buNone/>
            </a:pPr>
            <a:r>
              <a:rPr lang="es-CO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Responder las pregunta</a:t>
            </a:r>
            <a:r>
              <a:rPr lang="es-CO" sz="4400" b="1" dirty="0">
                <a:latin typeface="+mj-lt"/>
                <a:ea typeface="+mj-ea"/>
                <a:cs typeface="+mj-cs"/>
              </a:rPr>
              <a:t>s del cuestionario en l</a:t>
            </a:r>
            <a:r>
              <a:rPr lang="es-MX" sz="4400" b="1" dirty="0">
                <a:latin typeface="+mj-lt"/>
                <a:ea typeface="+mj-ea"/>
                <a:cs typeface="+mj-cs"/>
              </a:rPr>
              <a:t>línea: </a:t>
            </a:r>
            <a:r>
              <a:rPr lang="es-MX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“ESTRATEGIAS PARA EL MEJORAMIENTO DE INDICADORES”</a:t>
            </a:r>
            <a:endParaRPr lang="es-CO" sz="4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 algn="just">
              <a:buNone/>
            </a:pPr>
            <a:endParaRPr lang="es-CO" sz="4400" b="1" dirty="0"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es-CO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(7  minutos)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47104F83-E6B7-431D-AB16-A292955A8D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078" y="1123121"/>
            <a:ext cx="4131365" cy="413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05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56B207FE-248F-4CFC-94BF-4E4655CE8C9F}"/>
              </a:ext>
            </a:extLst>
          </p:cNvPr>
          <p:cNvSpPr txBox="1"/>
          <p:nvPr/>
        </p:nvSpPr>
        <p:spPr>
          <a:xfrm>
            <a:off x="1470991" y="1514280"/>
            <a:ext cx="9568069" cy="3542124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>
            <a:defPPr>
              <a:defRPr lang="es-CO"/>
            </a:defPPr>
            <a:lvl1pPr marL="342900" lvl="0" indent="-342900">
              <a:lnSpc>
                <a:spcPct val="107000"/>
              </a:lnSpc>
              <a:buFont typeface="Wingdings" panose="05000000000000000000" pitchFamily="2" charset="2"/>
              <a:buChar char=""/>
              <a:defRPr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lvl="1">
              <a:lnSpc>
                <a:spcPct val="107000"/>
              </a:lnSpc>
              <a:defRPr sz="2800">
                <a:effectLst/>
                <a:latin typeface="Verdana Pro SemiBold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2pPr>
          </a:lstStyle>
          <a:p>
            <a:pPr lvl="1" algn="ctr"/>
            <a:r>
              <a:rPr lang="es-MX" dirty="0"/>
              <a:t>OBJETIVOS COINFECCION TB/VIH</a:t>
            </a:r>
          </a:p>
          <a:p>
            <a:pPr lvl="1"/>
            <a:endParaRPr lang="es-MX" dirty="0">
              <a:latin typeface="Verdana Pro SemiBold" panose="020B0704030504040204" pitchFamily="34" charset="0"/>
            </a:endParaRPr>
          </a:p>
          <a:p>
            <a:pPr lvl="1"/>
            <a:endParaRPr lang="es-MX" sz="2000" dirty="0">
              <a:latin typeface="Verdana Pro SemiBold" panose="020B0704030504040204" pitchFamily="34" charset="0"/>
            </a:endParaRPr>
          </a:p>
          <a:p>
            <a:r>
              <a:rPr lang="es-MX" sz="2000" dirty="0">
                <a:latin typeface="Verdana Pro SemiBold" panose="020B0704030504040204" pitchFamily="34" charset="0"/>
              </a:rPr>
              <a:t>Analizar el comportamiento del indicador de coinfección TB-VIH</a:t>
            </a:r>
          </a:p>
          <a:p>
            <a:pPr marL="0" indent="0">
              <a:buNone/>
            </a:pPr>
            <a:endParaRPr lang="es-CO" sz="2000" dirty="0">
              <a:latin typeface="Verdana Pro SemiBold" panose="020B0704030504040204" pitchFamily="34" charset="0"/>
            </a:endParaRPr>
          </a:p>
          <a:p>
            <a:r>
              <a:rPr lang="es-MX" sz="2000" dirty="0">
                <a:latin typeface="Verdana Pro SemiBold" panose="020B0704030504040204" pitchFamily="34" charset="0"/>
              </a:rPr>
              <a:t>Plantear estrategias para mejoramiento de indicadores de coinfección TB-VIH</a:t>
            </a:r>
            <a:r>
              <a:rPr lang="es-MX" sz="2000" dirty="0"/>
              <a:t>.</a:t>
            </a:r>
            <a:endParaRPr lang="es-CO" sz="2000" dirty="0"/>
          </a:p>
          <a:p>
            <a:pPr lvl="1"/>
            <a:endParaRPr lang="es-MX" dirty="0"/>
          </a:p>
          <a:p>
            <a:pPr lvl="1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79273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56B207FE-248F-4CFC-94BF-4E4655CE8C9F}"/>
              </a:ext>
            </a:extLst>
          </p:cNvPr>
          <p:cNvSpPr txBox="1"/>
          <p:nvPr/>
        </p:nvSpPr>
        <p:spPr>
          <a:xfrm>
            <a:off x="2523306" y="0"/>
            <a:ext cx="7964556" cy="512576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lvl="1">
              <a:lnSpc>
                <a:spcPct val="107000"/>
              </a:lnSpc>
            </a:pPr>
            <a:r>
              <a:rPr lang="es-MX" sz="2800" dirty="0">
                <a:effectLst/>
                <a:latin typeface="Verdana Pro SemiBold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INDICADORES COINFECCION TB/VIH</a:t>
            </a:r>
            <a:endParaRPr lang="es-CO" sz="2800" dirty="0">
              <a:effectLst/>
              <a:latin typeface="Verdana Pro SemiBold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A92807E-5658-45B7-BACA-A198597728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815301"/>
              </p:ext>
            </p:extLst>
          </p:nvPr>
        </p:nvGraphicFramePr>
        <p:xfrm>
          <a:off x="1490930" y="560325"/>
          <a:ext cx="4325079" cy="6116907"/>
        </p:xfrm>
        <a:graphic>
          <a:graphicData uri="http://schemas.openxmlformats.org/drawingml/2006/table">
            <a:tbl>
              <a:tblPr>
                <a:solidFill>
                  <a:srgbClr val="E4E4E6"/>
                </a:solidFill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a:tblPr>
              <a:tblGrid>
                <a:gridCol w="1583358">
                  <a:extLst>
                    <a:ext uri="{9D8B030D-6E8A-4147-A177-3AD203B41FA5}">
                      <a16:colId xmlns:a16="http://schemas.microsoft.com/office/drawing/2014/main" val="3382795021"/>
                    </a:ext>
                  </a:extLst>
                </a:gridCol>
                <a:gridCol w="915769">
                  <a:extLst>
                    <a:ext uri="{9D8B030D-6E8A-4147-A177-3AD203B41FA5}">
                      <a16:colId xmlns:a16="http://schemas.microsoft.com/office/drawing/2014/main" val="2916261939"/>
                    </a:ext>
                  </a:extLst>
                </a:gridCol>
                <a:gridCol w="912976">
                  <a:extLst>
                    <a:ext uri="{9D8B030D-6E8A-4147-A177-3AD203B41FA5}">
                      <a16:colId xmlns:a16="http://schemas.microsoft.com/office/drawing/2014/main" val="900497751"/>
                    </a:ext>
                  </a:extLst>
                </a:gridCol>
                <a:gridCol w="912976">
                  <a:extLst>
                    <a:ext uri="{9D8B030D-6E8A-4147-A177-3AD203B41FA5}">
                      <a16:colId xmlns:a16="http://schemas.microsoft.com/office/drawing/2014/main" val="410802745"/>
                    </a:ext>
                  </a:extLst>
                </a:gridCol>
              </a:tblGrid>
              <a:tr h="50145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effectLst/>
                          <a:latin typeface="Arial" panose="020B0604020202020204" pitchFamily="34" charset="0"/>
                        </a:rPr>
                        <a:t>Entidad Territorial</a:t>
                      </a:r>
                    </a:p>
                  </a:txBody>
                  <a:tcPr marL="6111" marR="6111" marT="6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effectLst/>
                          <a:latin typeface="Arial" panose="020B0604020202020204" pitchFamily="34" charset="0"/>
                        </a:rPr>
                        <a:t>Proporción casos TB-VIH</a:t>
                      </a:r>
                    </a:p>
                  </a:txBody>
                  <a:tcPr marL="6111" marR="6111" marT="6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effectLst/>
                          <a:latin typeface="Arial" panose="020B0604020202020204" pitchFamily="34" charset="0"/>
                        </a:rPr>
                        <a:t>Incidencia VIH x 100 mil habs.</a:t>
                      </a:r>
                    </a:p>
                  </a:txBody>
                  <a:tcPr marL="6111" marR="6111" marT="6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effectLst/>
                          <a:latin typeface="Arial" panose="020B0604020202020204" pitchFamily="34" charset="0"/>
                        </a:rPr>
                        <a:t>Incidencia TB x 100 mil habs.</a:t>
                      </a:r>
                    </a:p>
                  </a:txBody>
                  <a:tcPr marL="6111" marR="6111" marT="6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4611473"/>
                  </a:ext>
                </a:extLst>
              </a:tr>
              <a:tr h="147775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 dirty="0">
                          <a:effectLst/>
                          <a:latin typeface="Arial" panose="020B0604020202020204" pitchFamily="34" charset="0"/>
                        </a:rPr>
                        <a:t>RISARALDA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23.4%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34.9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27.3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315957"/>
                  </a:ext>
                </a:extLst>
              </a:tr>
              <a:tr h="147775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 dirty="0">
                          <a:effectLst/>
                          <a:latin typeface="Arial" panose="020B0604020202020204" pitchFamily="34" charset="0"/>
                        </a:rPr>
                        <a:t>BOGOTÁ, D.C.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21.1%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27.3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8.1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260936"/>
                  </a:ext>
                </a:extLst>
              </a:tr>
              <a:tr h="147775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 dirty="0">
                          <a:effectLst/>
                          <a:latin typeface="Arial" panose="020B0604020202020204" pitchFamily="34" charset="0"/>
                        </a:rPr>
                        <a:t>CASANARE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18.8%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19.8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20.1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204396"/>
                  </a:ext>
                </a:extLst>
              </a:tr>
              <a:tr h="147775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CARTAGENA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 dirty="0">
                          <a:effectLst/>
                          <a:latin typeface="Arial" panose="020B0604020202020204" pitchFamily="34" charset="0"/>
                        </a:rPr>
                        <a:t>18.5%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20.1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11.9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6175163"/>
                  </a:ext>
                </a:extLst>
              </a:tr>
              <a:tr h="147775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 dirty="0">
                          <a:effectLst/>
                          <a:latin typeface="Arial" panose="020B0604020202020204" pitchFamily="34" charset="0"/>
                        </a:rPr>
                        <a:t>QUINDÍO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 dirty="0">
                          <a:effectLst/>
                          <a:latin typeface="Arial" panose="020B0604020202020204" pitchFamily="34" charset="0"/>
                        </a:rPr>
                        <a:t>17.5%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33.8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21.8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539179"/>
                  </a:ext>
                </a:extLst>
              </a:tr>
              <a:tr h="147775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CALDAS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16.4%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effectLst/>
                          <a:latin typeface="Arial" panose="020B0604020202020204" pitchFamily="34" charset="0"/>
                        </a:rPr>
                        <a:t>15.3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13.0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3785496"/>
                  </a:ext>
                </a:extLst>
              </a:tr>
              <a:tr h="147775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VALLE DEL CAUCA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15.8%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effectLst/>
                          <a:latin typeface="Arial" panose="020B0604020202020204" pitchFamily="34" charset="0"/>
                        </a:rPr>
                        <a:t>15.4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18.9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5499754"/>
                  </a:ext>
                </a:extLst>
              </a:tr>
              <a:tr h="147775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ANTIOQUIA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15.5%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effectLst/>
                          <a:latin typeface="Arial" panose="020B0604020202020204" pitchFamily="34" charset="0"/>
                        </a:rPr>
                        <a:t>22.4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22.9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952893"/>
                  </a:ext>
                </a:extLst>
              </a:tr>
              <a:tr h="147775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SUCRE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15.1%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effectLst/>
                          <a:latin typeface="Arial" panose="020B0604020202020204" pitchFamily="34" charset="0"/>
                        </a:rPr>
                        <a:t>12.6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5.9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483448"/>
                  </a:ext>
                </a:extLst>
              </a:tr>
              <a:tr h="147775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CÓRDOBA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12.2%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effectLst/>
                          <a:latin typeface="Arial" panose="020B0604020202020204" pitchFamily="34" charset="0"/>
                        </a:rPr>
                        <a:t>19.5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7.4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972703"/>
                  </a:ext>
                </a:extLst>
              </a:tr>
              <a:tr h="147775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CALI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12.0%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effectLst/>
                          <a:latin typeface="Arial" panose="020B0604020202020204" pitchFamily="34" charset="0"/>
                        </a:rPr>
                        <a:t>27.9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25.8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600343"/>
                  </a:ext>
                </a:extLst>
              </a:tr>
              <a:tr h="147775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STA MARTA D.E.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11.8%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effectLst/>
                          <a:latin typeface="Arial" panose="020B0604020202020204" pitchFamily="34" charset="0"/>
                        </a:rPr>
                        <a:t>24.5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24.6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218039"/>
                  </a:ext>
                </a:extLst>
              </a:tr>
              <a:tr h="147775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BARRANQUILLA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11.7%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effectLst/>
                          <a:latin typeface="Arial" panose="020B0604020202020204" pitchFamily="34" charset="0"/>
                        </a:rPr>
                        <a:t>29.4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30.0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4243567"/>
                  </a:ext>
                </a:extLst>
              </a:tr>
              <a:tr h="147775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BOYACÁ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11.5%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effectLst/>
                          <a:latin typeface="Arial" panose="020B0604020202020204" pitchFamily="34" charset="0"/>
                        </a:rPr>
                        <a:t>6.0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effectLst/>
                          <a:latin typeface="Arial" panose="020B0604020202020204" pitchFamily="34" charset="0"/>
                        </a:rPr>
                        <a:t>6.0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535421"/>
                  </a:ext>
                </a:extLst>
              </a:tr>
              <a:tr h="147775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CUNDINAMARCA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11.2%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effectLst/>
                          <a:latin typeface="Arial" panose="020B0604020202020204" pitchFamily="34" charset="0"/>
                        </a:rPr>
                        <a:t>11.5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9.1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722139"/>
                  </a:ext>
                </a:extLst>
              </a:tr>
              <a:tr h="147775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ARAUCA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11.0%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effectLst/>
                          <a:latin typeface="Arial" panose="020B0604020202020204" pitchFamily="34" charset="0"/>
                        </a:rPr>
                        <a:t>9.9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effectLst/>
                          <a:latin typeface="Arial" panose="020B0604020202020204" pitchFamily="34" charset="0"/>
                        </a:rPr>
                        <a:t>32.6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333472"/>
                  </a:ext>
                </a:extLst>
              </a:tr>
              <a:tr h="147775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TOLIMA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10.8%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effectLst/>
                          <a:latin typeface="Arial" panose="020B0604020202020204" pitchFamily="34" charset="0"/>
                        </a:rPr>
                        <a:t>15.3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20.0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244663"/>
                  </a:ext>
                </a:extLst>
              </a:tr>
              <a:tr h="147775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MAGDALENA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10.7%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effectLst/>
                          <a:latin typeface="Arial" panose="020B0604020202020204" pitchFamily="34" charset="0"/>
                        </a:rPr>
                        <a:t>10.4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effectLst/>
                          <a:latin typeface="Arial" panose="020B0604020202020204" pitchFamily="34" charset="0"/>
                        </a:rPr>
                        <a:t>8.8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6514779"/>
                  </a:ext>
                </a:extLst>
              </a:tr>
              <a:tr h="147775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CAUCA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10.6%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effectLst/>
                          <a:latin typeface="Arial" panose="020B0604020202020204" pitchFamily="34" charset="0"/>
                        </a:rPr>
                        <a:t>11.2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effectLst/>
                          <a:latin typeface="Arial" panose="020B0604020202020204" pitchFamily="34" charset="0"/>
                        </a:rPr>
                        <a:t>9.0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518471"/>
                  </a:ext>
                </a:extLst>
              </a:tr>
              <a:tr h="147775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ATLÁNTICO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10.5%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13.4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effectLst/>
                          <a:latin typeface="Arial" panose="020B0604020202020204" pitchFamily="34" charset="0"/>
                        </a:rPr>
                        <a:t>14.9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990863"/>
                  </a:ext>
                </a:extLst>
              </a:tr>
              <a:tr h="147775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HUILA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10.2%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13.7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effectLst/>
                          <a:latin typeface="Arial" panose="020B0604020202020204" pitchFamily="34" charset="0"/>
                        </a:rPr>
                        <a:t>15.7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194995"/>
                  </a:ext>
                </a:extLst>
              </a:tr>
              <a:tr h="147775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BUENAVENTURA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9.6%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9.6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effectLst/>
                          <a:latin typeface="Arial" panose="020B0604020202020204" pitchFamily="34" charset="0"/>
                        </a:rPr>
                        <a:t>14.7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5755004"/>
                  </a:ext>
                </a:extLst>
              </a:tr>
              <a:tr h="147775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SANTANDER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9.6%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16.7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effectLst/>
                          <a:latin typeface="Arial" panose="020B0604020202020204" pitchFamily="34" charset="0"/>
                        </a:rPr>
                        <a:t>19.7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389154"/>
                  </a:ext>
                </a:extLst>
              </a:tr>
              <a:tr h="147775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NORTE DE SANTANDER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8.7%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19.9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effectLst/>
                          <a:latin typeface="Arial" panose="020B0604020202020204" pitchFamily="34" charset="0"/>
                        </a:rPr>
                        <a:t>23.6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6798438"/>
                  </a:ext>
                </a:extLst>
              </a:tr>
              <a:tr h="147775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CESAR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7.7%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14.5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effectLst/>
                          <a:latin typeface="Arial" panose="020B0604020202020204" pitchFamily="34" charset="0"/>
                        </a:rPr>
                        <a:t>16.7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433889"/>
                  </a:ext>
                </a:extLst>
              </a:tr>
              <a:tr h="147775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NARIÑO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6.9%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9.0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effectLst/>
                          <a:latin typeface="Arial" panose="020B0604020202020204" pitchFamily="34" charset="0"/>
                        </a:rPr>
                        <a:t>3.3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3771220"/>
                  </a:ext>
                </a:extLst>
              </a:tr>
              <a:tr h="147775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META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6.4%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17.1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effectLst/>
                          <a:latin typeface="Arial" panose="020B0604020202020204" pitchFamily="34" charset="0"/>
                        </a:rPr>
                        <a:t>28.7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743849"/>
                  </a:ext>
                </a:extLst>
              </a:tr>
              <a:tr h="147775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AMAZONAS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5.9%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10.1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effectLst/>
                          <a:latin typeface="Arial" panose="020B0604020202020204" pitchFamily="34" charset="0"/>
                        </a:rPr>
                        <a:t>18.6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917942"/>
                  </a:ext>
                </a:extLst>
              </a:tr>
              <a:tr h="147775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CAQUETÁ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5.7%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10.2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effectLst/>
                          <a:latin typeface="Arial" panose="020B0604020202020204" pitchFamily="34" charset="0"/>
                        </a:rPr>
                        <a:t>15.9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607316"/>
                  </a:ext>
                </a:extLst>
              </a:tr>
              <a:tr h="147775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CHOCÓ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4.3%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7.3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effectLst/>
                          <a:latin typeface="Arial" panose="020B0604020202020204" pitchFamily="34" charset="0"/>
                        </a:rPr>
                        <a:t>21.5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552744"/>
                  </a:ext>
                </a:extLst>
              </a:tr>
              <a:tr h="147775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LA GUAJIRA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3.8%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9.8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effectLst/>
                          <a:latin typeface="Arial" panose="020B0604020202020204" pitchFamily="34" charset="0"/>
                        </a:rPr>
                        <a:t>19.7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188078"/>
                  </a:ext>
                </a:extLst>
              </a:tr>
              <a:tr h="147775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GUAVIARE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3.7%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19.6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effectLst/>
                          <a:latin typeface="Arial" panose="020B0604020202020204" pitchFamily="34" charset="0"/>
                        </a:rPr>
                        <a:t>20.1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073349"/>
                  </a:ext>
                </a:extLst>
              </a:tr>
              <a:tr h="147775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PUTUMAYO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3.6%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12.0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effectLst/>
                          <a:latin typeface="Arial" panose="020B0604020202020204" pitchFamily="34" charset="0"/>
                        </a:rPr>
                        <a:t>14.6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1729980"/>
                  </a:ext>
                </a:extLst>
              </a:tr>
              <a:tr h="147775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BOLÍVAR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3.5%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7.0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effectLst/>
                          <a:latin typeface="Arial" panose="020B0604020202020204" pitchFamily="34" charset="0"/>
                        </a:rPr>
                        <a:t>6.7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509534"/>
                  </a:ext>
                </a:extLst>
              </a:tr>
              <a:tr h="147775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GUAINÍA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0.0%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2.0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effectLst/>
                          <a:latin typeface="Arial" panose="020B0604020202020204" pitchFamily="34" charset="0"/>
                        </a:rPr>
                        <a:t>20.1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3400981"/>
                  </a:ext>
                </a:extLst>
              </a:tr>
              <a:tr h="147775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 dirty="0">
                          <a:effectLst/>
                          <a:latin typeface="Arial" panose="020B0604020202020204" pitchFamily="34" charset="0"/>
                        </a:rPr>
                        <a:t>SAN ANDRÉS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 dirty="0">
                          <a:effectLst/>
                          <a:latin typeface="Arial" panose="020B0604020202020204" pitchFamily="34" charset="0"/>
                        </a:rPr>
                        <a:t>0.0%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4.7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effectLst/>
                          <a:latin typeface="Arial" panose="020B0604020202020204" pitchFamily="34" charset="0"/>
                        </a:rPr>
                        <a:t>6.3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38961"/>
                  </a:ext>
                </a:extLst>
              </a:tr>
              <a:tr h="147775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 dirty="0">
                          <a:effectLst/>
                          <a:latin typeface="Arial" panose="020B0604020202020204" pitchFamily="34" charset="0"/>
                        </a:rPr>
                        <a:t>VAUPÉS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0.0%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6.7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effectLst/>
                          <a:latin typeface="Arial" panose="020B0604020202020204" pitchFamily="34" charset="0"/>
                        </a:rPr>
                        <a:t>15.3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298230"/>
                  </a:ext>
                </a:extLst>
              </a:tr>
              <a:tr h="147775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VICHADA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0.0%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5.3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effectLst/>
                          <a:latin typeface="Arial" panose="020B0604020202020204" pitchFamily="34" charset="0"/>
                        </a:rPr>
                        <a:t>23.4</a:t>
                      </a:r>
                    </a:p>
                  </a:txBody>
                  <a:tcPr marL="6111" marR="6111" marT="61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347827"/>
                  </a:ext>
                </a:extLst>
              </a:tr>
            </a:tbl>
          </a:graphicData>
        </a:graphic>
      </p:graphicFrame>
      <p:sp>
        <p:nvSpPr>
          <p:cNvPr id="8" name="CuadroTexto 5">
            <a:extLst>
              <a:ext uri="{FF2B5EF4-FFF2-40B4-BE49-F238E27FC236}">
                <a16:creationId xmlns:a16="http://schemas.microsoft.com/office/drawing/2014/main" id="{E2A2450F-9E6A-41DC-A5E3-97B1C9810FCB}"/>
              </a:ext>
            </a:extLst>
          </p:cNvPr>
          <p:cNvSpPr txBox="1"/>
          <p:nvPr/>
        </p:nvSpPr>
        <p:spPr>
          <a:xfrm>
            <a:off x="7852151" y="1630760"/>
            <a:ext cx="2348949" cy="175310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s-MX" sz="1800" dirty="0">
                <a:effectLst/>
                <a:latin typeface="Verdana Pro SemiBold" panose="020B07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Tuberculosis con infección TB/VIH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latin typeface="Verdana Pro SemiBold" panose="020B07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semana 40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latin typeface="Verdana Pro SemiBold" panose="020B07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</a:t>
            </a:r>
          </a:p>
        </p:txBody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596F2CB6-5901-4BEF-A612-0E8ABB1B158D}"/>
              </a:ext>
            </a:extLst>
          </p:cNvPr>
          <p:cNvSpPr txBox="1"/>
          <p:nvPr/>
        </p:nvSpPr>
        <p:spPr>
          <a:xfrm>
            <a:off x="7887687" y="4527426"/>
            <a:ext cx="2252869" cy="523220"/>
          </a:xfrm>
          <a:prstGeom prst="rect">
            <a:avLst/>
          </a:prstGeom>
          <a:noFill/>
          <a:ln>
            <a:solidFill>
              <a:srgbClr val="0166C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PAIS 12,9%</a:t>
            </a:r>
          </a:p>
        </p:txBody>
      </p:sp>
    </p:spTree>
    <p:extLst>
      <p:ext uri="{BB962C8B-B14F-4D97-AF65-F5344CB8AC3E}">
        <p14:creationId xmlns:p14="http://schemas.microsoft.com/office/powerpoint/2010/main" val="1606218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56B207FE-248F-4CFC-94BF-4E4655CE8C9F}"/>
              </a:ext>
            </a:extLst>
          </p:cNvPr>
          <p:cNvSpPr txBox="1"/>
          <p:nvPr/>
        </p:nvSpPr>
        <p:spPr>
          <a:xfrm>
            <a:off x="2523306" y="0"/>
            <a:ext cx="7964556" cy="512576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lvl="1">
              <a:lnSpc>
                <a:spcPct val="107000"/>
              </a:lnSpc>
            </a:pPr>
            <a:r>
              <a:rPr lang="es-MX" sz="2800" dirty="0">
                <a:effectLst/>
                <a:latin typeface="Verdana Pro SemiBold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INDICADORES COINFECCION TB/VIH</a:t>
            </a:r>
            <a:endParaRPr lang="es-CO" sz="2800" dirty="0">
              <a:effectLst/>
              <a:latin typeface="Verdana Pro SemiBold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407D17-68A5-4336-88B2-1EB5BFC293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350" t="3487" r="28058" b="9449"/>
          <a:stretch/>
        </p:blipFill>
        <p:spPr>
          <a:xfrm>
            <a:off x="308872" y="913143"/>
            <a:ext cx="5123898" cy="55013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D39A5B-9D96-48D2-A9CC-5547F165C7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194" t="4754" r="27910" b="9233"/>
          <a:stretch/>
        </p:blipFill>
        <p:spPr>
          <a:xfrm>
            <a:off x="6401996" y="882316"/>
            <a:ext cx="5236542" cy="55175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27582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B10682-7CF2-4CFA-933B-EB33DB1306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74" t="10609" r="12065"/>
          <a:stretch/>
        </p:blipFill>
        <p:spPr>
          <a:xfrm>
            <a:off x="0" y="980660"/>
            <a:ext cx="6069754" cy="4026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2CB2DED-45FD-46A8-AAB0-195DA5349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161" y="-272955"/>
            <a:ext cx="10515600" cy="1379454"/>
          </a:xfrm>
        </p:spPr>
        <p:txBody>
          <a:bodyPr/>
          <a:lstStyle/>
          <a:p>
            <a:r>
              <a:rPr lang="es-MX" sz="2800" dirty="0">
                <a:effectLst/>
                <a:latin typeface="Verdana Pro SemiBold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RESOLUCIÓN 1314 DE 2020</a:t>
            </a:r>
            <a:endParaRPr lang="es-MX" dirty="0"/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3643B1CA-A8BB-45F1-896D-B3ED723ABF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0713739"/>
              </p:ext>
            </p:extLst>
          </p:nvPr>
        </p:nvGraphicFramePr>
        <p:xfrm>
          <a:off x="6112680" y="928049"/>
          <a:ext cx="4409743" cy="5404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39446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CB2DED-45FD-46A8-AAB0-195DA5349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161" y="-272955"/>
            <a:ext cx="10515600" cy="1379454"/>
          </a:xfrm>
        </p:spPr>
        <p:txBody>
          <a:bodyPr/>
          <a:lstStyle/>
          <a:p>
            <a:r>
              <a:rPr lang="es-MX" sz="2800" dirty="0">
                <a:effectLst/>
                <a:latin typeface="Verdana Pro SemiBold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RESOLUCIÓN 1314 DE 2020</a:t>
            </a:r>
            <a:endParaRPr lang="es-MX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3C04735-C3DC-446C-8556-27935C0D355D}"/>
              </a:ext>
            </a:extLst>
          </p:cNvPr>
          <p:cNvGrpSpPr/>
          <p:nvPr/>
        </p:nvGrpSpPr>
        <p:grpSpPr>
          <a:xfrm>
            <a:off x="5261112" y="1525564"/>
            <a:ext cx="6798365" cy="1774228"/>
            <a:chOff x="0" y="2559233"/>
            <a:chExt cx="6798365" cy="177422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927651E-D186-4B05-8E29-F85E824403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196" t="39029" r="7173" b="20759"/>
            <a:stretch/>
          </p:blipFill>
          <p:spPr>
            <a:xfrm>
              <a:off x="0" y="2559233"/>
              <a:ext cx="6798365" cy="177422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9" name="Graphic 8" descr="Needle">
              <a:extLst>
                <a:ext uri="{FF2B5EF4-FFF2-40B4-BE49-F238E27FC236}">
                  <a16:creationId xmlns:a16="http://schemas.microsoft.com/office/drawing/2014/main" id="{FCB32BB3-4538-436A-9C1F-E301AA613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66522" y="3011557"/>
              <a:ext cx="914400" cy="914400"/>
            </a:xfrm>
            <a:prstGeom prst="rect">
              <a:avLst/>
            </a:prstGeom>
          </p:spPr>
        </p:pic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AF8D0766-35E7-453C-AF45-C28406B399DF}"/>
                </a:ext>
              </a:extLst>
            </p:cNvPr>
            <p:cNvSpPr/>
            <p:nvPr/>
          </p:nvSpPr>
          <p:spPr>
            <a:xfrm>
              <a:off x="4412973" y="3922643"/>
              <a:ext cx="2385391" cy="225287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E58D7AE-A69B-45D7-9DB9-FFBC43F86649}"/>
              </a:ext>
            </a:extLst>
          </p:cNvPr>
          <p:cNvGrpSpPr/>
          <p:nvPr/>
        </p:nvGrpSpPr>
        <p:grpSpPr>
          <a:xfrm>
            <a:off x="-123899" y="1661374"/>
            <a:ext cx="5517533" cy="3957548"/>
            <a:chOff x="-123899" y="1661374"/>
            <a:chExt cx="5517533" cy="395754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E978E69-89B4-4E47-A3C3-28CACEE680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3805" t="19888" r="8913" b="7032"/>
            <a:stretch/>
          </p:blipFill>
          <p:spPr>
            <a:xfrm>
              <a:off x="-123899" y="1661374"/>
              <a:ext cx="5517533" cy="395754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4" name="Graphic 13" descr="Needle">
              <a:extLst>
                <a:ext uri="{FF2B5EF4-FFF2-40B4-BE49-F238E27FC236}">
                  <a16:creationId xmlns:a16="http://schemas.microsoft.com/office/drawing/2014/main" id="{3ED6DD84-A6F8-4059-BC99-7F970170E3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769165" y="4018722"/>
              <a:ext cx="914400" cy="914400"/>
            </a:xfrm>
            <a:prstGeom prst="rect">
              <a:avLst/>
            </a:prstGeom>
          </p:spPr>
        </p:pic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B41E573D-B0D0-43F3-ADBC-41EC6FFE81EA}"/>
                </a:ext>
              </a:extLst>
            </p:cNvPr>
            <p:cNvSpPr/>
            <p:nvPr/>
          </p:nvSpPr>
          <p:spPr>
            <a:xfrm>
              <a:off x="172278" y="4863548"/>
              <a:ext cx="3087757" cy="172278"/>
            </a:xfrm>
            <a:prstGeom prst="round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5A3586B-CF16-49D5-A832-FC0E78F8D7B2}"/>
              </a:ext>
            </a:extLst>
          </p:cNvPr>
          <p:cNvSpPr txBox="1"/>
          <p:nvPr/>
        </p:nvSpPr>
        <p:spPr>
          <a:xfrm>
            <a:off x="336885" y="5951622"/>
            <a:ext cx="4026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/>
              <a:t>Fuente: Guía de Práctica Clínica VIH, MSPS, 2014</a:t>
            </a:r>
          </a:p>
        </p:txBody>
      </p:sp>
    </p:spTree>
    <p:extLst>
      <p:ext uri="{BB962C8B-B14F-4D97-AF65-F5344CB8AC3E}">
        <p14:creationId xmlns:p14="http://schemas.microsoft.com/office/powerpoint/2010/main" val="3032885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CB2DED-45FD-46A8-AAB0-195DA5349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774" y="-119270"/>
            <a:ext cx="10320130" cy="658257"/>
          </a:xfrm>
        </p:spPr>
        <p:txBody>
          <a:bodyPr>
            <a:normAutofit/>
          </a:bodyPr>
          <a:lstStyle/>
          <a:p>
            <a:r>
              <a:rPr lang="es-MX" sz="2400" dirty="0">
                <a:effectLst/>
                <a:latin typeface="Verdana Pro SemiBold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RESOLUCIÓN 1314 DE 2020</a:t>
            </a:r>
            <a:endParaRPr lang="es-MX" sz="2400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C8EA10B-6211-44D6-BD5A-91F08EC95E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6455070"/>
              </p:ext>
            </p:extLst>
          </p:nvPr>
        </p:nvGraphicFramePr>
        <p:xfrm>
          <a:off x="-1192696" y="119270"/>
          <a:ext cx="9236765" cy="6732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8" name="Group 17">
            <a:extLst>
              <a:ext uri="{FF2B5EF4-FFF2-40B4-BE49-F238E27FC236}">
                <a16:creationId xmlns:a16="http://schemas.microsoft.com/office/drawing/2014/main" id="{45E2B7AE-72BD-462D-BBAF-DA5DA9DFD261}"/>
              </a:ext>
            </a:extLst>
          </p:cNvPr>
          <p:cNvGrpSpPr/>
          <p:nvPr/>
        </p:nvGrpSpPr>
        <p:grpSpPr>
          <a:xfrm>
            <a:off x="7533365" y="577113"/>
            <a:ext cx="3397008" cy="5846136"/>
            <a:chOff x="7745400" y="590365"/>
            <a:chExt cx="3397008" cy="5846136"/>
          </a:xfrm>
        </p:grpSpPr>
        <p:sp>
          <p:nvSpPr>
            <p:cNvPr id="10" name="Octagon 9">
              <a:extLst>
                <a:ext uri="{FF2B5EF4-FFF2-40B4-BE49-F238E27FC236}">
                  <a16:creationId xmlns:a16="http://schemas.microsoft.com/office/drawing/2014/main" id="{371BD071-D018-4117-8F13-C858945DB646}"/>
                </a:ext>
              </a:extLst>
            </p:cNvPr>
            <p:cNvSpPr/>
            <p:nvPr/>
          </p:nvSpPr>
          <p:spPr>
            <a:xfrm>
              <a:off x="7745400" y="662015"/>
              <a:ext cx="3352603" cy="2717487"/>
            </a:xfrm>
            <a:prstGeom prst="octagon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NO deben utilizarse en menores de 18 meses de edad expuestos al VIH </a:t>
              </a:r>
            </a:p>
          </p:txBody>
        </p:sp>
        <p:pic>
          <p:nvPicPr>
            <p:cNvPr id="13" name="Graphic 12" descr="Close">
              <a:extLst>
                <a:ext uri="{FF2B5EF4-FFF2-40B4-BE49-F238E27FC236}">
                  <a16:creationId xmlns:a16="http://schemas.microsoft.com/office/drawing/2014/main" id="{198EDDBF-9957-4578-B625-E86888C2DDC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029774" y="590365"/>
              <a:ext cx="914400" cy="914400"/>
            </a:xfrm>
            <a:prstGeom prst="rect">
              <a:avLst/>
            </a:prstGeom>
          </p:spPr>
        </p:pic>
        <p:sp>
          <p:nvSpPr>
            <p:cNvPr id="15" name="Octagon 14">
              <a:extLst>
                <a:ext uri="{FF2B5EF4-FFF2-40B4-BE49-F238E27FC236}">
                  <a16:creationId xmlns:a16="http://schemas.microsoft.com/office/drawing/2014/main" id="{D14A78F5-FA8C-42BA-A3D7-07286AF5B971}"/>
                </a:ext>
              </a:extLst>
            </p:cNvPr>
            <p:cNvSpPr/>
            <p:nvPr/>
          </p:nvSpPr>
          <p:spPr>
            <a:xfrm>
              <a:off x="7789805" y="3719014"/>
              <a:ext cx="3352603" cy="2717487"/>
            </a:xfrm>
            <a:prstGeom prst="octagon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es-MX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Las pruebas rápidas deberán ser realizadas a partir de sangre total o fluido oral </a:t>
              </a:r>
            </a:p>
          </p:txBody>
        </p:sp>
        <p:pic>
          <p:nvPicPr>
            <p:cNvPr id="17" name="Graphic 16" descr="Checkmark">
              <a:extLst>
                <a:ext uri="{FF2B5EF4-FFF2-40B4-BE49-F238E27FC236}">
                  <a16:creationId xmlns:a16="http://schemas.microsoft.com/office/drawing/2014/main" id="{9A403B7A-2C6B-46C6-A8F5-08772DBD02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112452" y="3631442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9558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527274-DB4B-4B10-92D1-B1E5158C2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748" y="0"/>
            <a:ext cx="10515600" cy="1379454"/>
          </a:xfrm>
        </p:spPr>
        <p:txBody>
          <a:bodyPr>
            <a:normAutofit/>
          </a:bodyPr>
          <a:lstStyle/>
          <a:p>
            <a:r>
              <a:rPr lang="es-MX" sz="3200" dirty="0">
                <a:effectLst/>
                <a:latin typeface="Verdana Pro SemiBold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Retos para la vigilancia </a:t>
            </a:r>
            <a:r>
              <a:rPr lang="es-MX" sz="3200" dirty="0">
                <a:latin typeface="Verdana Pro SemiBold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la coinfección TB-VIH</a:t>
            </a:r>
            <a:endParaRPr lang="es-MX" sz="3200" dirty="0"/>
          </a:p>
        </p:txBody>
      </p:sp>
      <p:pic>
        <p:nvPicPr>
          <p:cNvPr id="7" name="Graphic 6" descr="Hurdle">
            <a:extLst>
              <a:ext uri="{FF2B5EF4-FFF2-40B4-BE49-F238E27FC236}">
                <a16:creationId xmlns:a16="http://schemas.microsoft.com/office/drawing/2014/main" id="{63CD8E0A-E25F-44D5-99BB-A9050CCC9D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34612" y="2107096"/>
            <a:ext cx="2403162" cy="2403162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95482E0D-E950-4380-8E30-34601CAAD329}"/>
              </a:ext>
            </a:extLst>
          </p:cNvPr>
          <p:cNvGrpSpPr/>
          <p:nvPr/>
        </p:nvGrpSpPr>
        <p:grpSpPr>
          <a:xfrm>
            <a:off x="677604" y="622852"/>
            <a:ext cx="9532847" cy="6019063"/>
            <a:chOff x="1095396" y="384313"/>
            <a:chExt cx="9532847" cy="6019063"/>
          </a:xfrm>
        </p:grpSpPr>
        <p:graphicFrame>
          <p:nvGraphicFramePr>
            <p:cNvPr id="8" name="Diagram 7">
              <a:extLst>
                <a:ext uri="{FF2B5EF4-FFF2-40B4-BE49-F238E27FC236}">
                  <a16:creationId xmlns:a16="http://schemas.microsoft.com/office/drawing/2014/main" id="{089CD2B7-54EB-4F76-B172-4750066AC03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03736572"/>
                </p:ext>
              </p:extLst>
            </p:nvPr>
          </p:nvGraphicFramePr>
          <p:xfrm>
            <a:off x="1197113" y="384313"/>
            <a:ext cx="9431130" cy="601906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pic>
          <p:nvPicPr>
            <p:cNvPr id="9" name="Graphic 8" descr="Search Inventory">
              <a:extLst>
                <a:ext uri="{FF2B5EF4-FFF2-40B4-BE49-F238E27FC236}">
                  <a16:creationId xmlns:a16="http://schemas.microsoft.com/office/drawing/2014/main" id="{7BF054BA-C579-4227-92B4-EFFD982153F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414845" y="854594"/>
              <a:ext cx="1296968" cy="1296968"/>
            </a:xfrm>
            <a:prstGeom prst="rect">
              <a:avLst/>
            </a:prstGeom>
          </p:spPr>
        </p:pic>
        <p:pic>
          <p:nvPicPr>
            <p:cNvPr id="15" name="Graphic 14" descr="Drawing compass">
              <a:extLst>
                <a:ext uri="{FF2B5EF4-FFF2-40B4-BE49-F238E27FC236}">
                  <a16:creationId xmlns:a16="http://schemas.microsoft.com/office/drawing/2014/main" id="{8A4985F4-2CF2-42C9-A75C-F01F1434FA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761493" y="2677289"/>
              <a:ext cx="1399499" cy="1399499"/>
            </a:xfrm>
            <a:prstGeom prst="rect">
              <a:avLst/>
            </a:prstGeom>
          </p:spPr>
        </p:pic>
        <p:pic>
          <p:nvPicPr>
            <p:cNvPr id="19" name="Graphic 18" descr="Confused face with solid fill">
              <a:extLst>
                <a:ext uri="{FF2B5EF4-FFF2-40B4-BE49-F238E27FC236}">
                  <a16:creationId xmlns:a16="http://schemas.microsoft.com/office/drawing/2014/main" id="{3CC72E60-6DEC-40A1-8D9E-869C873D0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095396" y="4253251"/>
              <a:ext cx="1892968" cy="18929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33117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12FA71FCFE6824CAD33B501C3F4DEA9" ma:contentTypeVersion="0" ma:contentTypeDescription="Crear nuevo documento." ma:contentTypeScope="" ma:versionID="5c0ff9131153c72c2cec0649222bae7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003a7f0c3253a501f94ede70caf17e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A5CD66C-57A7-41D0-BC73-98CB68FBE554}"/>
</file>

<file path=customXml/itemProps2.xml><?xml version="1.0" encoding="utf-8"?>
<ds:datastoreItem xmlns:ds="http://schemas.openxmlformats.org/officeDocument/2006/customXml" ds:itemID="{6E7C2B18-5A4B-42A4-BB12-7296CA8823C6}"/>
</file>

<file path=customXml/itemProps3.xml><?xml version="1.0" encoding="utf-8"?>
<ds:datastoreItem xmlns:ds="http://schemas.openxmlformats.org/officeDocument/2006/customXml" ds:itemID="{C67C677D-6110-47B3-9D3D-8C11D53E1F16}"/>
</file>

<file path=docProps/app.xml><?xml version="1.0" encoding="utf-8"?>
<Properties xmlns="http://schemas.openxmlformats.org/officeDocument/2006/extended-properties" xmlns:vt="http://schemas.openxmlformats.org/officeDocument/2006/docPropsVTypes">
  <TotalTime>7145</TotalTime>
  <Words>687</Words>
  <Application>Microsoft Office PowerPoint</Application>
  <PresentationFormat>Panorámica</PresentationFormat>
  <Paragraphs>228</Paragraphs>
  <Slides>13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Helvetica</vt:lpstr>
      <vt:lpstr>Verdana Pro SemiBold</vt:lpstr>
      <vt:lpstr>Wingdings</vt:lpstr>
      <vt:lpstr>Tema de Office</vt:lpstr>
      <vt:lpstr>COINFECCION TB/VIH GRUPO MICOBACTERIAS ITS  </vt:lpstr>
      <vt:lpstr>Ejercicio</vt:lpstr>
      <vt:lpstr>Presentación de PowerPoint</vt:lpstr>
      <vt:lpstr>Presentación de PowerPoint</vt:lpstr>
      <vt:lpstr>Presentación de PowerPoint</vt:lpstr>
      <vt:lpstr>RESOLUCIÓN 1314 DE 2020</vt:lpstr>
      <vt:lpstr>RESOLUCIÓN 1314 DE 2020</vt:lpstr>
      <vt:lpstr>RESOLUCIÓN 1314 DE 2020</vt:lpstr>
      <vt:lpstr>Retos para la vigilancia de la coinfección TB-VIH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Catalina Maria Cruz Rodriguez</dc:creator>
  <cp:lastModifiedBy>Yenny Zulima Vasquez Alejo</cp:lastModifiedBy>
  <cp:revision>610</cp:revision>
  <dcterms:created xsi:type="dcterms:W3CDTF">2020-02-04T17:00:47Z</dcterms:created>
  <dcterms:modified xsi:type="dcterms:W3CDTF">2020-10-14T12:26:13Z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0x010100612FA71FCFE6824CAD33B501C3F4DEA9</vt:lpwstr>
  </property>
</Properties>
</file>